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265" r:id="rId18"/>
    <p:sldId id="263" r:id="rId19"/>
    <p:sldId id="266" r:id="rId20"/>
    <p:sldId id="281" r:id="rId21"/>
    <p:sldId id="282" r:id="rId22"/>
    <p:sldId id="287" r:id="rId23"/>
    <p:sldId id="271" r:id="rId24"/>
    <p:sldId id="288" r:id="rId25"/>
    <p:sldId id="289" r:id="rId26"/>
    <p:sldId id="290" r:id="rId27"/>
    <p:sldId id="296" r:id="rId28"/>
    <p:sldId id="306" r:id="rId29"/>
    <p:sldId id="297" r:id="rId30"/>
    <p:sldId id="291" r:id="rId31"/>
    <p:sldId id="292" r:id="rId32"/>
    <p:sldId id="293" r:id="rId33"/>
    <p:sldId id="305" r:id="rId34"/>
    <p:sldId id="298" r:id="rId35"/>
    <p:sldId id="300" r:id="rId36"/>
    <p:sldId id="307" r:id="rId37"/>
    <p:sldId id="295" r:id="rId38"/>
    <p:sldId id="301" r:id="rId39"/>
    <p:sldId id="27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68" d="100"/>
          <a:sy n="68" d="100"/>
        </p:scale>
        <p:origin x="-13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3200"/>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chemeClr val="accent4">
                  <a:lumMod val="40000"/>
                  <a:lumOff val="60000"/>
                </a:schemeClr>
              </a:solidFill>
            </c:spPr>
          </c:dPt>
          <c:dLbls>
            <c:dLbl>
              <c:idx val="0"/>
              <c:layout>
                <c:manualLayout>
                  <c:x val="-0.14016593478699779"/>
                  <c:y val="8.2239829478408022E-2"/>
                </c:manualLayout>
              </c:layout>
              <c:spPr>
                <a:solidFill>
                  <a:schemeClr val="dk1"/>
                </a:solidFill>
                <a:ln w="38100" cap="flat" cmpd="sng" algn="ctr">
                  <a:solidFill>
                    <a:schemeClr val="lt1"/>
                  </a:solidFill>
                  <a:prstDash val="solid"/>
                </a:ln>
                <a:effectLst>
                  <a:outerShdw blurRad="63500" dist="25400" dir="5400000" rotWithShape="0">
                    <a:srgbClr val="000000">
                      <a:alpha val="43000"/>
                    </a:srgbClr>
                  </a:outerShdw>
                </a:effectLst>
              </c:spPr>
              <c:txPr>
                <a:bodyPr/>
                <a:lstStyle/>
                <a:p>
                  <a:pPr>
                    <a:defRPr sz="2400">
                      <a:solidFill>
                        <a:schemeClr val="lt1"/>
                      </a:solidFill>
                      <a:latin typeface="+mn-lt"/>
                      <a:ea typeface="+mn-ea"/>
                      <a:cs typeface="+mn-cs"/>
                    </a:defRPr>
                  </a:pPr>
                  <a:endParaRPr lang="en-US"/>
                </a:p>
              </c:txPr>
              <c:showLegendKey val="0"/>
              <c:showVal val="0"/>
              <c:showCatName val="1"/>
              <c:showSerName val="0"/>
              <c:showPercent val="1"/>
              <c:showBubbleSize val="0"/>
            </c:dLbl>
            <c:dLbl>
              <c:idx val="1"/>
              <c:layout>
                <c:manualLayout>
                  <c:x val="-7.3912527760952904E-2"/>
                  <c:y val="-0.19353491496575187"/>
                </c:manualLayout>
              </c:layout>
              <c:tx>
                <c:rich>
                  <a:bodyPr/>
                  <a:lstStyle/>
                  <a:p>
                    <a:pPr>
                      <a:defRPr>
                        <a:solidFill>
                          <a:schemeClr val="lt1"/>
                        </a:solidFill>
                        <a:latin typeface="+mn-lt"/>
                        <a:ea typeface="+mn-ea"/>
                        <a:cs typeface="+mn-cs"/>
                      </a:defRPr>
                    </a:pPr>
                    <a:r>
                      <a:rPr lang="en-US" sz="2000" b="1" dirty="0"/>
                      <a:t>orient
26%</a:t>
                    </a:r>
                  </a:p>
                </c:rich>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c:spPr>
              <c:showLegendKey val="0"/>
              <c:showVal val="0"/>
              <c:showCatName val="1"/>
              <c:showSerName val="0"/>
              <c:showPercent val="1"/>
              <c:showBubbleSize val="0"/>
            </c:dLbl>
            <c:dLbl>
              <c:idx val="2"/>
              <c:layout>
                <c:manualLayout>
                  <c:x val="0.17309219160104986"/>
                  <c:y val="-0.11661364133336223"/>
                </c:manualLayout>
              </c:layout>
              <c:spPr>
                <a:gradFill rotWithShape="1">
                  <a:gsLst>
                    <a:gs pos="0">
                      <a:schemeClr val="accent2">
                        <a:tint val="79000"/>
                        <a:satMod val="180000"/>
                      </a:schemeClr>
                    </a:gs>
                    <a:gs pos="65000">
                      <a:schemeClr val="accent2">
                        <a:tint val="52000"/>
                        <a:satMod val="250000"/>
                      </a:schemeClr>
                    </a:gs>
                    <a:gs pos="100000">
                      <a:schemeClr val="accent2">
                        <a:tint val="29000"/>
                        <a:satMod val="300000"/>
                      </a:schemeClr>
                    </a:gs>
                  </a:gsLst>
                  <a:lin ang="16200000" scaled="0"/>
                </a:gradFill>
                <a:ln w="9525" cap="flat" cmpd="sng" algn="ctr">
                  <a:solidFill>
                    <a:schemeClr val="accent2"/>
                  </a:solidFill>
                  <a:prstDash val="solid"/>
                </a:ln>
                <a:effectLst>
                  <a:outerShdw blurRad="63500" dist="25400" dir="5400000" rotWithShape="0">
                    <a:srgbClr val="000000">
                      <a:alpha val="43000"/>
                    </a:srgbClr>
                  </a:outerShdw>
                </a:effectLst>
              </c:spPr>
              <c:txPr>
                <a:bodyPr/>
                <a:lstStyle/>
                <a:p>
                  <a:pPr>
                    <a:defRPr sz="2200">
                      <a:solidFill>
                        <a:schemeClr val="dk1"/>
                      </a:solidFill>
                      <a:latin typeface="+mn-lt"/>
                      <a:ea typeface="+mn-ea"/>
                      <a:cs typeface="+mn-cs"/>
                    </a:defRPr>
                  </a:pPr>
                  <a:endParaRPr lang="en-US"/>
                </a:p>
              </c:txPr>
              <c:showLegendKey val="0"/>
              <c:showVal val="0"/>
              <c:showCatName val="1"/>
              <c:showSerName val="0"/>
              <c:showPercent val="1"/>
              <c:showBubbleSize val="0"/>
            </c:dLbl>
            <c:dLbl>
              <c:idx val="3"/>
              <c:layout>
                <c:manualLayout>
                  <c:x val="0.12297521704017766"/>
                  <c:y val="0.17571209903490614"/>
                </c:manualLayout>
              </c:layout>
              <c:tx>
                <c:rich>
                  <a:bodyPr/>
                  <a:lstStyle/>
                  <a:p>
                    <a:pPr>
                      <a:defRPr>
                        <a:solidFill>
                          <a:schemeClr val="lt1"/>
                        </a:solidFill>
                        <a:latin typeface="+mn-lt"/>
                        <a:ea typeface="+mn-ea"/>
                        <a:cs typeface="+mn-cs"/>
                      </a:defRPr>
                    </a:pPr>
                    <a:r>
                      <a:rPr lang="en-US" sz="2000" dirty="0" err="1">
                        <a:solidFill>
                          <a:schemeClr val="lt1"/>
                        </a:solidFill>
                        <a:latin typeface="+mn-lt"/>
                        <a:ea typeface="+mn-ea"/>
                        <a:cs typeface="+mn-cs"/>
                      </a:rPr>
                      <a:t>superasia
20%</a:t>
                    </a:r>
                    <a:endParaRPr lang="en-US" sz="2000" dirty="0"/>
                  </a:p>
                </c:rich>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haier</c:v>
                </c:pt>
                <c:pt idx="1">
                  <c:v>orient</c:v>
                </c:pt>
                <c:pt idx="2">
                  <c:v>dawlence</c:v>
                </c:pt>
                <c:pt idx="3">
                  <c:v>superasia</c:v>
                </c:pt>
              </c:strCache>
            </c:strRef>
          </c:cat>
          <c:val>
            <c:numRef>
              <c:f>Sheet1!$B$2:$B$5</c:f>
              <c:numCache>
                <c:formatCode>0%</c:formatCode>
                <c:ptCount val="4"/>
                <c:pt idx="0">
                  <c:v>0.32</c:v>
                </c:pt>
                <c:pt idx="1">
                  <c:v>0.26</c:v>
                </c:pt>
                <c:pt idx="2">
                  <c:v>0.22</c:v>
                </c:pt>
                <c:pt idx="3">
                  <c:v>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A875F-D41A-4C62-B18A-29C2BA1446E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017A90B-A229-4D60-9A92-9D9FA5875174}">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latin typeface="Baskerville Old Face" panose="02020602080505020303" pitchFamily="18" charset="0"/>
            </a:rPr>
            <a:t>CASE STUDY OF SUPER ASIA</a:t>
          </a:r>
          <a:endParaRPr lang="en-US" b="1" dirty="0">
            <a:latin typeface="Baskerville Old Face" panose="02020602080505020303" pitchFamily="18" charset="0"/>
          </a:endParaRPr>
        </a:p>
      </dgm:t>
    </dgm:pt>
    <dgm:pt modelId="{5049BCC5-557A-4C2D-860B-60A6E2AB0D63}" type="parTrans" cxnId="{59ACA337-C679-4C4C-98EE-85CF34F302C9}">
      <dgm:prSet/>
      <dgm:spPr/>
      <dgm:t>
        <a:bodyPr/>
        <a:lstStyle/>
        <a:p>
          <a:endParaRPr lang="en-US"/>
        </a:p>
      </dgm:t>
    </dgm:pt>
    <dgm:pt modelId="{95BC5DEF-D935-423D-9386-34BF625871B7}" type="sibTrans" cxnId="{59ACA337-C679-4C4C-98EE-85CF34F302C9}">
      <dgm:prSet/>
      <dgm:spPr/>
      <dgm:t>
        <a:bodyPr/>
        <a:lstStyle/>
        <a:p>
          <a:endParaRPr lang="en-US"/>
        </a:p>
      </dgm:t>
    </dgm:pt>
    <dgm:pt modelId="{CBDD301F-F78C-46BF-81FA-B74EFC596F7A}" type="pres">
      <dgm:prSet presAssocID="{383A875F-D41A-4C62-B18A-29C2BA1446ED}" presName="Name0" presStyleCnt="0">
        <dgm:presLayoutVars>
          <dgm:chMax val="7"/>
          <dgm:dir/>
          <dgm:animLvl val="lvl"/>
          <dgm:resizeHandles val="exact"/>
        </dgm:presLayoutVars>
      </dgm:prSet>
      <dgm:spPr/>
      <dgm:t>
        <a:bodyPr/>
        <a:lstStyle/>
        <a:p>
          <a:endParaRPr lang="en-US"/>
        </a:p>
      </dgm:t>
    </dgm:pt>
    <dgm:pt modelId="{A92B63D1-162D-400A-8B39-6F6BC7B0FF70}" type="pres">
      <dgm:prSet presAssocID="{C017A90B-A229-4D60-9A92-9D9FA5875174}" presName="circle1" presStyleLbl="node1" presStyleIdx="0" presStyleCnt="1"/>
      <dgm:spPr/>
    </dgm:pt>
    <dgm:pt modelId="{6538B943-779C-43F4-B5A5-159C41999E17}" type="pres">
      <dgm:prSet presAssocID="{C017A90B-A229-4D60-9A92-9D9FA5875174}" presName="space" presStyleCnt="0"/>
      <dgm:spPr/>
    </dgm:pt>
    <dgm:pt modelId="{87E75333-6546-4363-96D2-B97A3646AC21}" type="pres">
      <dgm:prSet presAssocID="{C017A90B-A229-4D60-9A92-9D9FA5875174}" presName="rect1" presStyleLbl="alignAcc1" presStyleIdx="0" presStyleCnt="1"/>
      <dgm:spPr/>
      <dgm:t>
        <a:bodyPr/>
        <a:lstStyle/>
        <a:p>
          <a:endParaRPr lang="en-US"/>
        </a:p>
      </dgm:t>
    </dgm:pt>
    <dgm:pt modelId="{984BC51A-D0E0-4E47-AD45-3D813392ED65}" type="pres">
      <dgm:prSet presAssocID="{C017A90B-A229-4D60-9A92-9D9FA5875174}" presName="rect1ParTxNoCh" presStyleLbl="alignAcc1" presStyleIdx="0" presStyleCnt="1">
        <dgm:presLayoutVars>
          <dgm:chMax val="1"/>
          <dgm:bulletEnabled val="1"/>
        </dgm:presLayoutVars>
      </dgm:prSet>
      <dgm:spPr/>
      <dgm:t>
        <a:bodyPr/>
        <a:lstStyle/>
        <a:p>
          <a:endParaRPr lang="en-US"/>
        </a:p>
      </dgm:t>
    </dgm:pt>
  </dgm:ptLst>
  <dgm:cxnLst>
    <dgm:cxn modelId="{2957409D-2011-4B0F-8E98-FFB096F02F0F}" type="presOf" srcId="{C017A90B-A229-4D60-9A92-9D9FA5875174}" destId="{984BC51A-D0E0-4E47-AD45-3D813392ED65}" srcOrd="1" destOrd="0" presId="urn:microsoft.com/office/officeart/2005/8/layout/target3"/>
    <dgm:cxn modelId="{F44C5765-047F-44FA-A452-F0C10D47E874}" type="presOf" srcId="{C017A90B-A229-4D60-9A92-9D9FA5875174}" destId="{87E75333-6546-4363-96D2-B97A3646AC21}" srcOrd="0" destOrd="0" presId="urn:microsoft.com/office/officeart/2005/8/layout/target3"/>
    <dgm:cxn modelId="{59ACA337-C679-4C4C-98EE-85CF34F302C9}" srcId="{383A875F-D41A-4C62-B18A-29C2BA1446ED}" destId="{C017A90B-A229-4D60-9A92-9D9FA5875174}" srcOrd="0" destOrd="0" parTransId="{5049BCC5-557A-4C2D-860B-60A6E2AB0D63}" sibTransId="{95BC5DEF-D935-423D-9386-34BF625871B7}"/>
    <dgm:cxn modelId="{63A4D540-56AC-4770-9C3D-EA413DD3DAC1}" type="presOf" srcId="{383A875F-D41A-4C62-B18A-29C2BA1446ED}" destId="{CBDD301F-F78C-46BF-81FA-B74EFC596F7A}" srcOrd="0" destOrd="0" presId="urn:microsoft.com/office/officeart/2005/8/layout/target3"/>
    <dgm:cxn modelId="{E8DF2608-1098-4769-9494-D4F3A09FCC3B}" type="presParOf" srcId="{CBDD301F-F78C-46BF-81FA-B74EFC596F7A}" destId="{A92B63D1-162D-400A-8B39-6F6BC7B0FF70}" srcOrd="0" destOrd="0" presId="urn:microsoft.com/office/officeart/2005/8/layout/target3"/>
    <dgm:cxn modelId="{5BDA698C-0397-4F9D-9151-934B919C6C5E}" type="presParOf" srcId="{CBDD301F-F78C-46BF-81FA-B74EFC596F7A}" destId="{6538B943-779C-43F4-B5A5-159C41999E17}" srcOrd="1" destOrd="0" presId="urn:microsoft.com/office/officeart/2005/8/layout/target3"/>
    <dgm:cxn modelId="{9D3D4ADB-8A8E-4633-B84A-AD920CF2B019}" type="presParOf" srcId="{CBDD301F-F78C-46BF-81FA-B74EFC596F7A}" destId="{87E75333-6546-4363-96D2-B97A3646AC21}" srcOrd="2" destOrd="0" presId="urn:microsoft.com/office/officeart/2005/8/layout/target3"/>
    <dgm:cxn modelId="{5ACE0ECA-927A-4EDF-8334-722CCB0634FC}" type="presParOf" srcId="{CBDD301F-F78C-46BF-81FA-B74EFC596F7A}" destId="{984BC51A-D0E0-4E47-AD45-3D813392ED6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4D0285-B8E7-45A9-BA17-CA36926948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EBC2BD9-5F88-4793-9D9C-394C3C2A9F87}">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OVERVIEW OF SUPERASIA</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499A69B5-8C6E-4840-AE95-85131D879275}" type="parTrans" cxnId="{9FF54769-8B11-4474-BB0C-5EE69EC02556}">
      <dgm:prSet/>
      <dgm:spPr/>
      <dgm:t>
        <a:bodyPr/>
        <a:lstStyle/>
        <a:p>
          <a:endParaRPr lang="en-US"/>
        </a:p>
      </dgm:t>
    </dgm:pt>
    <dgm:pt modelId="{F76D90A4-6F95-4CE0-9D61-8966354A9B49}" type="sibTrans" cxnId="{9FF54769-8B11-4474-BB0C-5EE69EC02556}">
      <dgm:prSet/>
      <dgm:spPr/>
      <dgm:t>
        <a:bodyPr/>
        <a:lstStyle/>
        <a:p>
          <a:endParaRPr lang="en-US"/>
        </a:p>
      </dgm:t>
    </dgm:pt>
    <dgm:pt modelId="{37D437DD-A235-4CD8-82B0-03EB89E2818A}">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ORGANIZATIONAL STRUCTURE</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A94F78FB-490E-4354-94BF-F2DEFE573341}" type="parTrans" cxnId="{840E749B-11C8-4DA3-A411-8ED77A9D719A}">
      <dgm:prSet/>
      <dgm:spPr/>
      <dgm:t>
        <a:bodyPr/>
        <a:lstStyle/>
        <a:p>
          <a:endParaRPr lang="en-US"/>
        </a:p>
      </dgm:t>
    </dgm:pt>
    <dgm:pt modelId="{95CE1E28-0F1C-4323-BAF5-454223BFAC67}" type="sibTrans" cxnId="{840E749B-11C8-4DA3-A411-8ED77A9D719A}">
      <dgm:prSet/>
      <dgm:spPr/>
      <dgm:t>
        <a:bodyPr/>
        <a:lstStyle/>
        <a:p>
          <a:endParaRPr lang="en-US"/>
        </a:p>
      </dgm:t>
    </dgm:pt>
    <dgm:pt modelId="{74BBF938-E2E0-4F63-BEA6-5C67DB98B7B3}">
      <dgm:prSet phldrT="[Text]" custT="1"/>
      <dgm:spPr/>
      <dgm:t>
        <a:bodyPr/>
        <a:lstStyle/>
        <a:p>
          <a:r>
            <a:rPr lang="en-US" sz="1800" b="1" smtClean="0">
              <a:solidFill>
                <a:schemeClr val="bg1"/>
              </a:solidFill>
              <a:latin typeface="Times New Roman" panose="02020603050405020304" pitchFamily="18" charset="0"/>
              <a:cs typeface="Times New Roman" panose="02020603050405020304" pitchFamily="18" charset="0"/>
            </a:rPr>
            <a:t>ORGANIZATION ANALYSIS</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A0DF8C80-6C3E-4087-8DAF-3615A388AB6C}" type="parTrans" cxnId="{5EBBB359-8322-4970-A5BA-873E98F8208E}">
      <dgm:prSet/>
      <dgm:spPr/>
      <dgm:t>
        <a:bodyPr/>
        <a:lstStyle/>
        <a:p>
          <a:endParaRPr lang="en-US"/>
        </a:p>
      </dgm:t>
    </dgm:pt>
    <dgm:pt modelId="{BADA4B9B-5912-44C7-9E20-94B36D35B741}" type="sibTrans" cxnId="{5EBBB359-8322-4970-A5BA-873E98F8208E}">
      <dgm:prSet/>
      <dgm:spPr/>
      <dgm:t>
        <a:bodyPr/>
        <a:lstStyle/>
        <a:p>
          <a:endParaRPr lang="en-US"/>
        </a:p>
      </dgm:t>
    </dgm:pt>
    <dgm:pt modelId="{E87AE3CF-91E5-4490-B6FB-D1B3B11D9354}">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CHRONOLOGY &amp; DEPARTMENTS</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790B0CE2-0B18-4382-B6E3-7043A0F21ADE}" type="parTrans" cxnId="{E7E8930C-50E6-4595-90CB-8BE744F8B24E}">
      <dgm:prSet/>
      <dgm:spPr/>
      <dgm:t>
        <a:bodyPr/>
        <a:lstStyle/>
        <a:p>
          <a:endParaRPr lang="en-US"/>
        </a:p>
      </dgm:t>
    </dgm:pt>
    <dgm:pt modelId="{80AACE05-1E75-4EF0-8764-C0E2556BBBC7}" type="sibTrans" cxnId="{E7E8930C-50E6-4595-90CB-8BE744F8B24E}">
      <dgm:prSet/>
      <dgm:spPr/>
      <dgm:t>
        <a:bodyPr/>
        <a:lstStyle/>
        <a:p>
          <a:endParaRPr lang="en-US"/>
        </a:p>
      </dgm:t>
    </dgm:pt>
    <dgm:pt modelId="{D82B21FF-4765-4D25-BE8B-816D5F595C2A}">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CORPORATE VALUES</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B0590B8A-2E79-48B6-8C2E-C9F8FE28CC62}" type="parTrans" cxnId="{9122AF9C-2E05-4641-A086-A7A1B2B87B87}">
      <dgm:prSet/>
      <dgm:spPr/>
      <dgm:t>
        <a:bodyPr/>
        <a:lstStyle/>
        <a:p>
          <a:endParaRPr lang="en-US"/>
        </a:p>
      </dgm:t>
    </dgm:pt>
    <dgm:pt modelId="{92EEE9C3-1D6B-41E3-A96F-80BAD5E8F3BA}" type="sibTrans" cxnId="{9122AF9C-2E05-4641-A086-A7A1B2B87B87}">
      <dgm:prSet/>
      <dgm:spPr/>
      <dgm:t>
        <a:bodyPr/>
        <a:lstStyle/>
        <a:p>
          <a:endParaRPr lang="en-US"/>
        </a:p>
      </dgm:t>
    </dgm:pt>
    <dgm:pt modelId="{4574F538-3EE1-4189-8466-01DC0D9975BC}">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MARKET ANALYSIS</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3317E320-4FA9-4E64-99D6-1638F25E8EED}" type="parTrans" cxnId="{475D35BD-E086-4651-A733-B84EE636614B}">
      <dgm:prSet/>
      <dgm:spPr/>
      <dgm:t>
        <a:bodyPr/>
        <a:lstStyle/>
        <a:p>
          <a:endParaRPr lang="en-US"/>
        </a:p>
      </dgm:t>
    </dgm:pt>
    <dgm:pt modelId="{27EFAB42-14C5-474C-A6E3-203618C6702A}" type="sibTrans" cxnId="{475D35BD-E086-4651-A733-B84EE636614B}">
      <dgm:prSet/>
      <dgm:spPr/>
      <dgm:t>
        <a:bodyPr/>
        <a:lstStyle/>
        <a:p>
          <a:endParaRPr lang="en-US"/>
        </a:p>
      </dgm:t>
    </dgm:pt>
    <dgm:pt modelId="{FDE57DC5-3718-4995-B971-7B9445856CAD}">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COMPETITOR ANALYSIS</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FE9E3235-2F18-4673-A3D7-8E5090924776}" type="parTrans" cxnId="{D0987062-04E1-467A-91AF-A5E20CE40A5F}">
      <dgm:prSet/>
      <dgm:spPr/>
      <dgm:t>
        <a:bodyPr/>
        <a:lstStyle/>
        <a:p>
          <a:endParaRPr lang="en-US"/>
        </a:p>
      </dgm:t>
    </dgm:pt>
    <dgm:pt modelId="{79954DA9-0E3C-44F5-9DC9-15EC20AEBEB7}" type="sibTrans" cxnId="{D0987062-04E1-467A-91AF-A5E20CE40A5F}">
      <dgm:prSet/>
      <dgm:spPr/>
      <dgm:t>
        <a:bodyPr/>
        <a:lstStyle/>
        <a:p>
          <a:endParaRPr lang="en-US"/>
        </a:p>
      </dgm:t>
    </dgm:pt>
    <dgm:pt modelId="{1ACA2412-E22B-4118-9530-8AC634138583}">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MARKET POSITIONING</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4C8D2B62-916D-4918-99C2-CE1C30C28FDB}" type="parTrans" cxnId="{6DF2E311-4C87-47C0-8046-6C90C8393997}">
      <dgm:prSet/>
      <dgm:spPr/>
      <dgm:t>
        <a:bodyPr/>
        <a:lstStyle/>
        <a:p>
          <a:endParaRPr lang="en-US"/>
        </a:p>
      </dgm:t>
    </dgm:pt>
    <dgm:pt modelId="{9A2EE26A-2540-4844-B695-6EBED49CA918}" type="sibTrans" cxnId="{6DF2E311-4C87-47C0-8046-6C90C8393997}">
      <dgm:prSet/>
      <dgm:spPr/>
      <dgm:t>
        <a:bodyPr/>
        <a:lstStyle/>
        <a:p>
          <a:endParaRPr lang="en-US"/>
        </a:p>
      </dgm:t>
    </dgm:pt>
    <dgm:pt modelId="{A88F1842-B9F5-4687-8E39-3F66354C1EA8}">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ADVERTISEMENT STRATEGY</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B8F103D6-F96F-4352-BB06-106AD3CE67EB}" type="parTrans" cxnId="{F412E1D6-E219-4306-9325-CCE6CA4240EA}">
      <dgm:prSet/>
      <dgm:spPr/>
      <dgm:t>
        <a:bodyPr/>
        <a:lstStyle/>
        <a:p>
          <a:endParaRPr lang="en-US"/>
        </a:p>
      </dgm:t>
    </dgm:pt>
    <dgm:pt modelId="{58A662EE-C38B-4F73-B7EC-BCDCA5CB7BDE}" type="sibTrans" cxnId="{F412E1D6-E219-4306-9325-CCE6CA4240EA}">
      <dgm:prSet/>
      <dgm:spPr/>
      <dgm:t>
        <a:bodyPr/>
        <a:lstStyle/>
        <a:p>
          <a:endParaRPr lang="en-US"/>
        </a:p>
      </dgm:t>
    </dgm:pt>
    <dgm:pt modelId="{562DB983-39CC-47D2-B4BC-B9EC750D3B36}">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RECOMMENDATION</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5CF5E899-B955-426F-B005-C6D7AB0727C5}" type="parTrans" cxnId="{52F53574-4E23-4083-94F5-8EF0EB93EE70}">
      <dgm:prSet/>
      <dgm:spPr/>
      <dgm:t>
        <a:bodyPr/>
        <a:lstStyle/>
        <a:p>
          <a:endParaRPr lang="en-US"/>
        </a:p>
      </dgm:t>
    </dgm:pt>
    <dgm:pt modelId="{B8CF0818-41EA-47BC-884C-119EC0DFA561}" type="sibTrans" cxnId="{52F53574-4E23-4083-94F5-8EF0EB93EE70}">
      <dgm:prSet/>
      <dgm:spPr/>
      <dgm:t>
        <a:bodyPr/>
        <a:lstStyle/>
        <a:p>
          <a:endParaRPr lang="en-US"/>
        </a:p>
      </dgm:t>
    </dgm:pt>
    <dgm:pt modelId="{29687BFE-4D71-4DE8-A053-658208B6613A}">
      <dgm:prSet phldrT="[Text]" custT="1"/>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CONCLUSION</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9944C187-E5FE-4DD9-BC88-D5F045F2CA35}" type="parTrans" cxnId="{F66CFE40-81F6-4405-BCF6-6A5549E03559}">
      <dgm:prSet/>
      <dgm:spPr/>
      <dgm:t>
        <a:bodyPr/>
        <a:lstStyle/>
        <a:p>
          <a:endParaRPr lang="en-US"/>
        </a:p>
      </dgm:t>
    </dgm:pt>
    <dgm:pt modelId="{DB3B3030-F7F7-437E-BC25-513AD523797F}" type="sibTrans" cxnId="{F66CFE40-81F6-4405-BCF6-6A5549E03559}">
      <dgm:prSet/>
      <dgm:spPr/>
      <dgm:t>
        <a:bodyPr/>
        <a:lstStyle/>
        <a:p>
          <a:endParaRPr lang="en-US"/>
        </a:p>
      </dgm:t>
    </dgm:pt>
    <dgm:pt modelId="{CA4F0633-9FC6-4C70-A23A-D17B4D7C1D76}" type="pres">
      <dgm:prSet presAssocID="{564D0285-B8E7-45A9-BA17-CA36926948AD}" presName="linear" presStyleCnt="0">
        <dgm:presLayoutVars>
          <dgm:dir/>
          <dgm:animLvl val="lvl"/>
          <dgm:resizeHandles val="exact"/>
        </dgm:presLayoutVars>
      </dgm:prSet>
      <dgm:spPr/>
      <dgm:t>
        <a:bodyPr/>
        <a:lstStyle/>
        <a:p>
          <a:endParaRPr lang="en-US"/>
        </a:p>
      </dgm:t>
    </dgm:pt>
    <dgm:pt modelId="{6A826373-0F56-4445-86E7-54F3653CAD6C}" type="pres">
      <dgm:prSet presAssocID="{6EBC2BD9-5F88-4793-9D9C-394C3C2A9F87}" presName="parentLin" presStyleCnt="0"/>
      <dgm:spPr/>
    </dgm:pt>
    <dgm:pt modelId="{7AADA295-15BE-4BDC-ADC1-CBDBDA12805B}" type="pres">
      <dgm:prSet presAssocID="{6EBC2BD9-5F88-4793-9D9C-394C3C2A9F87}" presName="parentLeftMargin" presStyleLbl="node1" presStyleIdx="0" presStyleCnt="11"/>
      <dgm:spPr/>
      <dgm:t>
        <a:bodyPr/>
        <a:lstStyle/>
        <a:p>
          <a:endParaRPr lang="en-US"/>
        </a:p>
      </dgm:t>
    </dgm:pt>
    <dgm:pt modelId="{89D615FE-A001-4650-BAAD-82B9498D1742}" type="pres">
      <dgm:prSet presAssocID="{6EBC2BD9-5F88-4793-9D9C-394C3C2A9F87}" presName="parentText" presStyleLbl="node1" presStyleIdx="0" presStyleCnt="11" custScaleY="131663">
        <dgm:presLayoutVars>
          <dgm:chMax val="0"/>
          <dgm:bulletEnabled val="1"/>
        </dgm:presLayoutVars>
      </dgm:prSet>
      <dgm:spPr/>
      <dgm:t>
        <a:bodyPr/>
        <a:lstStyle/>
        <a:p>
          <a:endParaRPr lang="en-US"/>
        </a:p>
      </dgm:t>
    </dgm:pt>
    <dgm:pt modelId="{0F094ED1-814E-40D3-BB36-7C1C85DE174A}" type="pres">
      <dgm:prSet presAssocID="{6EBC2BD9-5F88-4793-9D9C-394C3C2A9F87}" presName="negativeSpace" presStyleCnt="0"/>
      <dgm:spPr/>
    </dgm:pt>
    <dgm:pt modelId="{5784D0D5-7A6B-4000-BDC3-4BBCDC26B1E8}" type="pres">
      <dgm:prSet presAssocID="{6EBC2BD9-5F88-4793-9D9C-394C3C2A9F87}" presName="childText" presStyleLbl="conFgAcc1" presStyleIdx="0" presStyleCnt="11">
        <dgm:presLayoutVars>
          <dgm:bulletEnabled val="1"/>
        </dgm:presLayoutVars>
      </dgm:prSet>
      <dgm:spPr/>
    </dgm:pt>
    <dgm:pt modelId="{63910A2C-3583-4810-A8BA-3BE127323FB2}" type="pres">
      <dgm:prSet presAssocID="{F76D90A4-6F95-4CE0-9D61-8966354A9B49}" presName="spaceBetweenRectangles" presStyleCnt="0"/>
      <dgm:spPr/>
    </dgm:pt>
    <dgm:pt modelId="{CBD8C706-DD53-4F58-B353-A1FE3A11D45E}" type="pres">
      <dgm:prSet presAssocID="{E87AE3CF-91E5-4490-B6FB-D1B3B11D9354}" presName="parentLin" presStyleCnt="0"/>
      <dgm:spPr/>
    </dgm:pt>
    <dgm:pt modelId="{3F0D9E7E-74A9-4331-8A8F-457ECF13B8FF}" type="pres">
      <dgm:prSet presAssocID="{E87AE3CF-91E5-4490-B6FB-D1B3B11D9354}" presName="parentLeftMargin" presStyleLbl="node1" presStyleIdx="0" presStyleCnt="11"/>
      <dgm:spPr/>
      <dgm:t>
        <a:bodyPr/>
        <a:lstStyle/>
        <a:p>
          <a:endParaRPr lang="en-US"/>
        </a:p>
      </dgm:t>
    </dgm:pt>
    <dgm:pt modelId="{8EA9F9A6-F706-4D3C-82B2-2D9E87412B25}" type="pres">
      <dgm:prSet presAssocID="{E87AE3CF-91E5-4490-B6FB-D1B3B11D9354}" presName="parentText" presStyleLbl="node1" presStyleIdx="1" presStyleCnt="11" custScaleY="131663">
        <dgm:presLayoutVars>
          <dgm:chMax val="0"/>
          <dgm:bulletEnabled val="1"/>
        </dgm:presLayoutVars>
      </dgm:prSet>
      <dgm:spPr/>
      <dgm:t>
        <a:bodyPr/>
        <a:lstStyle/>
        <a:p>
          <a:endParaRPr lang="en-US"/>
        </a:p>
      </dgm:t>
    </dgm:pt>
    <dgm:pt modelId="{62A5A21E-B734-48D9-8A59-457CABFCAC6A}" type="pres">
      <dgm:prSet presAssocID="{E87AE3CF-91E5-4490-B6FB-D1B3B11D9354}" presName="negativeSpace" presStyleCnt="0"/>
      <dgm:spPr/>
    </dgm:pt>
    <dgm:pt modelId="{3FF01F8A-56ED-4FD1-A434-7B2AFEF3C03A}" type="pres">
      <dgm:prSet presAssocID="{E87AE3CF-91E5-4490-B6FB-D1B3B11D9354}" presName="childText" presStyleLbl="conFgAcc1" presStyleIdx="1" presStyleCnt="11">
        <dgm:presLayoutVars>
          <dgm:bulletEnabled val="1"/>
        </dgm:presLayoutVars>
      </dgm:prSet>
      <dgm:spPr/>
    </dgm:pt>
    <dgm:pt modelId="{0403E8DA-096F-4DEB-809E-A060DEEE634E}" type="pres">
      <dgm:prSet presAssocID="{80AACE05-1E75-4EF0-8764-C0E2556BBBC7}" presName="spaceBetweenRectangles" presStyleCnt="0"/>
      <dgm:spPr/>
    </dgm:pt>
    <dgm:pt modelId="{8B626D6B-706B-40E7-851D-493F6FBCB344}" type="pres">
      <dgm:prSet presAssocID="{D82B21FF-4765-4D25-BE8B-816D5F595C2A}" presName="parentLin" presStyleCnt="0"/>
      <dgm:spPr/>
    </dgm:pt>
    <dgm:pt modelId="{AACAD774-3C0B-48C6-96FE-BC66BF8BE6E8}" type="pres">
      <dgm:prSet presAssocID="{D82B21FF-4765-4D25-BE8B-816D5F595C2A}" presName="parentLeftMargin" presStyleLbl="node1" presStyleIdx="1" presStyleCnt="11"/>
      <dgm:spPr/>
      <dgm:t>
        <a:bodyPr/>
        <a:lstStyle/>
        <a:p>
          <a:endParaRPr lang="en-US"/>
        </a:p>
      </dgm:t>
    </dgm:pt>
    <dgm:pt modelId="{0485E43C-BCAB-4EB3-86F4-048A615106D1}" type="pres">
      <dgm:prSet presAssocID="{D82B21FF-4765-4D25-BE8B-816D5F595C2A}" presName="parentText" presStyleLbl="node1" presStyleIdx="2" presStyleCnt="11" custScaleY="131663">
        <dgm:presLayoutVars>
          <dgm:chMax val="0"/>
          <dgm:bulletEnabled val="1"/>
        </dgm:presLayoutVars>
      </dgm:prSet>
      <dgm:spPr/>
      <dgm:t>
        <a:bodyPr/>
        <a:lstStyle/>
        <a:p>
          <a:endParaRPr lang="en-US"/>
        </a:p>
      </dgm:t>
    </dgm:pt>
    <dgm:pt modelId="{DC2A50CD-9CAE-418F-A429-DAA43A7D42CF}" type="pres">
      <dgm:prSet presAssocID="{D82B21FF-4765-4D25-BE8B-816D5F595C2A}" presName="negativeSpace" presStyleCnt="0"/>
      <dgm:spPr/>
    </dgm:pt>
    <dgm:pt modelId="{DA91936E-B76E-4CE9-8E5B-525C65CA213C}" type="pres">
      <dgm:prSet presAssocID="{D82B21FF-4765-4D25-BE8B-816D5F595C2A}" presName="childText" presStyleLbl="conFgAcc1" presStyleIdx="2" presStyleCnt="11">
        <dgm:presLayoutVars>
          <dgm:bulletEnabled val="1"/>
        </dgm:presLayoutVars>
      </dgm:prSet>
      <dgm:spPr/>
    </dgm:pt>
    <dgm:pt modelId="{761C6FC3-3737-4437-A8CD-133AC4441444}" type="pres">
      <dgm:prSet presAssocID="{92EEE9C3-1D6B-41E3-A96F-80BAD5E8F3BA}" presName="spaceBetweenRectangles" presStyleCnt="0"/>
      <dgm:spPr/>
    </dgm:pt>
    <dgm:pt modelId="{7755B957-8A44-4187-B65C-7B7C02114F45}" type="pres">
      <dgm:prSet presAssocID="{37D437DD-A235-4CD8-82B0-03EB89E2818A}" presName="parentLin" presStyleCnt="0"/>
      <dgm:spPr/>
    </dgm:pt>
    <dgm:pt modelId="{DE98BBCE-9A12-4BFE-BB4F-D68EC7807028}" type="pres">
      <dgm:prSet presAssocID="{37D437DD-A235-4CD8-82B0-03EB89E2818A}" presName="parentLeftMargin" presStyleLbl="node1" presStyleIdx="2" presStyleCnt="11"/>
      <dgm:spPr/>
      <dgm:t>
        <a:bodyPr/>
        <a:lstStyle/>
        <a:p>
          <a:endParaRPr lang="en-US"/>
        </a:p>
      </dgm:t>
    </dgm:pt>
    <dgm:pt modelId="{35F1B21D-C48F-4855-AE6F-EE1A766A4BBC}" type="pres">
      <dgm:prSet presAssocID="{37D437DD-A235-4CD8-82B0-03EB89E2818A}" presName="parentText" presStyleLbl="node1" presStyleIdx="3" presStyleCnt="11" custScaleY="131663">
        <dgm:presLayoutVars>
          <dgm:chMax val="0"/>
          <dgm:bulletEnabled val="1"/>
        </dgm:presLayoutVars>
      </dgm:prSet>
      <dgm:spPr/>
      <dgm:t>
        <a:bodyPr/>
        <a:lstStyle/>
        <a:p>
          <a:endParaRPr lang="en-US"/>
        </a:p>
      </dgm:t>
    </dgm:pt>
    <dgm:pt modelId="{86FD524E-6F57-42F9-9243-F87CA4259BF9}" type="pres">
      <dgm:prSet presAssocID="{37D437DD-A235-4CD8-82B0-03EB89E2818A}" presName="negativeSpace" presStyleCnt="0"/>
      <dgm:spPr/>
    </dgm:pt>
    <dgm:pt modelId="{B0492423-4492-4896-9CD0-61CEA1F0BC9A}" type="pres">
      <dgm:prSet presAssocID="{37D437DD-A235-4CD8-82B0-03EB89E2818A}" presName="childText" presStyleLbl="conFgAcc1" presStyleIdx="3" presStyleCnt="11">
        <dgm:presLayoutVars>
          <dgm:bulletEnabled val="1"/>
        </dgm:presLayoutVars>
      </dgm:prSet>
      <dgm:spPr/>
    </dgm:pt>
    <dgm:pt modelId="{A5DD95C4-C22E-45E7-AE32-171D024491D8}" type="pres">
      <dgm:prSet presAssocID="{95CE1E28-0F1C-4323-BAF5-454223BFAC67}" presName="spaceBetweenRectangles" presStyleCnt="0"/>
      <dgm:spPr/>
    </dgm:pt>
    <dgm:pt modelId="{64546905-73BF-4F8E-AEF8-D69564E2B4DA}" type="pres">
      <dgm:prSet presAssocID="{74BBF938-E2E0-4F63-BEA6-5C67DB98B7B3}" presName="parentLin" presStyleCnt="0"/>
      <dgm:spPr/>
    </dgm:pt>
    <dgm:pt modelId="{9B879956-BC9A-422D-9647-36FDC7F16008}" type="pres">
      <dgm:prSet presAssocID="{74BBF938-E2E0-4F63-BEA6-5C67DB98B7B3}" presName="parentLeftMargin" presStyleLbl="node1" presStyleIdx="3" presStyleCnt="11"/>
      <dgm:spPr/>
      <dgm:t>
        <a:bodyPr/>
        <a:lstStyle/>
        <a:p>
          <a:endParaRPr lang="en-US"/>
        </a:p>
      </dgm:t>
    </dgm:pt>
    <dgm:pt modelId="{BAD48AE6-6DD5-417B-B603-6EC7E03A5E9E}" type="pres">
      <dgm:prSet presAssocID="{74BBF938-E2E0-4F63-BEA6-5C67DB98B7B3}" presName="parentText" presStyleLbl="node1" presStyleIdx="4" presStyleCnt="11" custScaleY="131663">
        <dgm:presLayoutVars>
          <dgm:chMax val="0"/>
          <dgm:bulletEnabled val="1"/>
        </dgm:presLayoutVars>
      </dgm:prSet>
      <dgm:spPr/>
      <dgm:t>
        <a:bodyPr/>
        <a:lstStyle/>
        <a:p>
          <a:endParaRPr lang="en-US"/>
        </a:p>
      </dgm:t>
    </dgm:pt>
    <dgm:pt modelId="{A381E4C9-939F-4270-AD79-B8F9C67180C2}" type="pres">
      <dgm:prSet presAssocID="{74BBF938-E2E0-4F63-BEA6-5C67DB98B7B3}" presName="negativeSpace" presStyleCnt="0"/>
      <dgm:spPr/>
    </dgm:pt>
    <dgm:pt modelId="{E837CF64-E1F5-4B55-89E3-99D527E254F2}" type="pres">
      <dgm:prSet presAssocID="{74BBF938-E2E0-4F63-BEA6-5C67DB98B7B3}" presName="childText" presStyleLbl="conFgAcc1" presStyleIdx="4" presStyleCnt="11">
        <dgm:presLayoutVars>
          <dgm:bulletEnabled val="1"/>
        </dgm:presLayoutVars>
      </dgm:prSet>
      <dgm:spPr/>
    </dgm:pt>
    <dgm:pt modelId="{4B3D7C27-7D26-4724-B2F3-6D51FAC17F23}" type="pres">
      <dgm:prSet presAssocID="{BADA4B9B-5912-44C7-9E20-94B36D35B741}" presName="spaceBetweenRectangles" presStyleCnt="0"/>
      <dgm:spPr/>
    </dgm:pt>
    <dgm:pt modelId="{61712731-2DDD-4465-A0FD-67F20E8F1D47}" type="pres">
      <dgm:prSet presAssocID="{4574F538-3EE1-4189-8466-01DC0D9975BC}" presName="parentLin" presStyleCnt="0"/>
      <dgm:spPr/>
    </dgm:pt>
    <dgm:pt modelId="{D7FCF5D9-A5A1-4B34-B8C4-35C304D4B09B}" type="pres">
      <dgm:prSet presAssocID="{4574F538-3EE1-4189-8466-01DC0D9975BC}" presName="parentLeftMargin" presStyleLbl="node1" presStyleIdx="4" presStyleCnt="11"/>
      <dgm:spPr/>
      <dgm:t>
        <a:bodyPr/>
        <a:lstStyle/>
        <a:p>
          <a:endParaRPr lang="en-US"/>
        </a:p>
      </dgm:t>
    </dgm:pt>
    <dgm:pt modelId="{F2BE46E8-FF05-4EC7-96AC-0F388378B3BC}" type="pres">
      <dgm:prSet presAssocID="{4574F538-3EE1-4189-8466-01DC0D9975BC}" presName="parentText" presStyleLbl="node1" presStyleIdx="5" presStyleCnt="11">
        <dgm:presLayoutVars>
          <dgm:chMax val="0"/>
          <dgm:bulletEnabled val="1"/>
        </dgm:presLayoutVars>
      </dgm:prSet>
      <dgm:spPr/>
      <dgm:t>
        <a:bodyPr/>
        <a:lstStyle/>
        <a:p>
          <a:endParaRPr lang="en-US"/>
        </a:p>
      </dgm:t>
    </dgm:pt>
    <dgm:pt modelId="{9BE84DF4-AF8C-40FE-8533-EC6E28912970}" type="pres">
      <dgm:prSet presAssocID="{4574F538-3EE1-4189-8466-01DC0D9975BC}" presName="negativeSpace" presStyleCnt="0"/>
      <dgm:spPr/>
    </dgm:pt>
    <dgm:pt modelId="{9838AA81-04CE-4EA7-824E-10E00845D645}" type="pres">
      <dgm:prSet presAssocID="{4574F538-3EE1-4189-8466-01DC0D9975BC}" presName="childText" presStyleLbl="conFgAcc1" presStyleIdx="5" presStyleCnt="11">
        <dgm:presLayoutVars>
          <dgm:bulletEnabled val="1"/>
        </dgm:presLayoutVars>
      </dgm:prSet>
      <dgm:spPr/>
    </dgm:pt>
    <dgm:pt modelId="{AEBBC3C8-8C07-4DEE-AC2E-77A9E013B691}" type="pres">
      <dgm:prSet presAssocID="{27EFAB42-14C5-474C-A6E3-203618C6702A}" presName="spaceBetweenRectangles" presStyleCnt="0"/>
      <dgm:spPr/>
    </dgm:pt>
    <dgm:pt modelId="{77B19176-C048-4CF0-AFD1-22E27DA3AD1F}" type="pres">
      <dgm:prSet presAssocID="{FDE57DC5-3718-4995-B971-7B9445856CAD}" presName="parentLin" presStyleCnt="0"/>
      <dgm:spPr/>
    </dgm:pt>
    <dgm:pt modelId="{005610E5-DCE5-42D5-8D9B-13F225BBB048}" type="pres">
      <dgm:prSet presAssocID="{FDE57DC5-3718-4995-B971-7B9445856CAD}" presName="parentLeftMargin" presStyleLbl="node1" presStyleIdx="5" presStyleCnt="11"/>
      <dgm:spPr/>
      <dgm:t>
        <a:bodyPr/>
        <a:lstStyle/>
        <a:p>
          <a:endParaRPr lang="en-US"/>
        </a:p>
      </dgm:t>
    </dgm:pt>
    <dgm:pt modelId="{8CCF4921-C2F8-418C-82EC-88DC715A3440}" type="pres">
      <dgm:prSet presAssocID="{FDE57DC5-3718-4995-B971-7B9445856CAD}" presName="parentText" presStyleLbl="node1" presStyleIdx="6" presStyleCnt="11">
        <dgm:presLayoutVars>
          <dgm:chMax val="0"/>
          <dgm:bulletEnabled val="1"/>
        </dgm:presLayoutVars>
      </dgm:prSet>
      <dgm:spPr/>
      <dgm:t>
        <a:bodyPr/>
        <a:lstStyle/>
        <a:p>
          <a:endParaRPr lang="en-US"/>
        </a:p>
      </dgm:t>
    </dgm:pt>
    <dgm:pt modelId="{4142E0FD-7793-43EF-AF62-F6836F391E8E}" type="pres">
      <dgm:prSet presAssocID="{FDE57DC5-3718-4995-B971-7B9445856CAD}" presName="negativeSpace" presStyleCnt="0"/>
      <dgm:spPr/>
    </dgm:pt>
    <dgm:pt modelId="{5A8494FF-20DB-4820-9447-FA832D76776A}" type="pres">
      <dgm:prSet presAssocID="{FDE57DC5-3718-4995-B971-7B9445856CAD}" presName="childText" presStyleLbl="conFgAcc1" presStyleIdx="6" presStyleCnt="11">
        <dgm:presLayoutVars>
          <dgm:bulletEnabled val="1"/>
        </dgm:presLayoutVars>
      </dgm:prSet>
      <dgm:spPr/>
    </dgm:pt>
    <dgm:pt modelId="{3D249095-E53A-46F5-907A-6ADC69D320A9}" type="pres">
      <dgm:prSet presAssocID="{79954DA9-0E3C-44F5-9DC9-15EC20AEBEB7}" presName="spaceBetweenRectangles" presStyleCnt="0"/>
      <dgm:spPr/>
    </dgm:pt>
    <dgm:pt modelId="{FDDD127F-E683-4713-9366-DFCAE1C38373}" type="pres">
      <dgm:prSet presAssocID="{1ACA2412-E22B-4118-9530-8AC634138583}" presName="parentLin" presStyleCnt="0"/>
      <dgm:spPr/>
    </dgm:pt>
    <dgm:pt modelId="{DCABB241-46EB-48E1-B19A-001CF225560F}" type="pres">
      <dgm:prSet presAssocID="{1ACA2412-E22B-4118-9530-8AC634138583}" presName="parentLeftMargin" presStyleLbl="node1" presStyleIdx="6" presStyleCnt="11"/>
      <dgm:spPr/>
      <dgm:t>
        <a:bodyPr/>
        <a:lstStyle/>
        <a:p>
          <a:endParaRPr lang="en-US"/>
        </a:p>
      </dgm:t>
    </dgm:pt>
    <dgm:pt modelId="{2D743E83-E853-4641-99FA-BB1AEA3122D9}" type="pres">
      <dgm:prSet presAssocID="{1ACA2412-E22B-4118-9530-8AC634138583}" presName="parentText" presStyleLbl="node1" presStyleIdx="7" presStyleCnt="11">
        <dgm:presLayoutVars>
          <dgm:chMax val="0"/>
          <dgm:bulletEnabled val="1"/>
        </dgm:presLayoutVars>
      </dgm:prSet>
      <dgm:spPr/>
      <dgm:t>
        <a:bodyPr/>
        <a:lstStyle/>
        <a:p>
          <a:endParaRPr lang="en-US"/>
        </a:p>
      </dgm:t>
    </dgm:pt>
    <dgm:pt modelId="{79BDE5DD-2940-4885-ABBD-98A1D14A169F}" type="pres">
      <dgm:prSet presAssocID="{1ACA2412-E22B-4118-9530-8AC634138583}" presName="negativeSpace" presStyleCnt="0"/>
      <dgm:spPr/>
    </dgm:pt>
    <dgm:pt modelId="{1684BA42-F491-48F4-99D3-87075AA2C940}" type="pres">
      <dgm:prSet presAssocID="{1ACA2412-E22B-4118-9530-8AC634138583}" presName="childText" presStyleLbl="conFgAcc1" presStyleIdx="7" presStyleCnt="11">
        <dgm:presLayoutVars>
          <dgm:bulletEnabled val="1"/>
        </dgm:presLayoutVars>
      </dgm:prSet>
      <dgm:spPr/>
    </dgm:pt>
    <dgm:pt modelId="{A8F1A434-BA9A-440A-B19C-13C9D670518F}" type="pres">
      <dgm:prSet presAssocID="{9A2EE26A-2540-4844-B695-6EBED49CA918}" presName="spaceBetweenRectangles" presStyleCnt="0"/>
      <dgm:spPr/>
    </dgm:pt>
    <dgm:pt modelId="{BB6F3A29-2A2B-481D-9B72-CE5737B30F8A}" type="pres">
      <dgm:prSet presAssocID="{A88F1842-B9F5-4687-8E39-3F66354C1EA8}" presName="parentLin" presStyleCnt="0"/>
      <dgm:spPr/>
    </dgm:pt>
    <dgm:pt modelId="{0B70BD0A-030C-4D79-9313-77F6BC5D5759}" type="pres">
      <dgm:prSet presAssocID="{A88F1842-B9F5-4687-8E39-3F66354C1EA8}" presName="parentLeftMargin" presStyleLbl="node1" presStyleIdx="7" presStyleCnt="11"/>
      <dgm:spPr/>
      <dgm:t>
        <a:bodyPr/>
        <a:lstStyle/>
        <a:p>
          <a:endParaRPr lang="en-US"/>
        </a:p>
      </dgm:t>
    </dgm:pt>
    <dgm:pt modelId="{A2EEB485-0444-4011-A1F6-429242ECF851}" type="pres">
      <dgm:prSet presAssocID="{A88F1842-B9F5-4687-8E39-3F66354C1EA8}" presName="parentText" presStyleLbl="node1" presStyleIdx="8" presStyleCnt="11">
        <dgm:presLayoutVars>
          <dgm:chMax val="0"/>
          <dgm:bulletEnabled val="1"/>
        </dgm:presLayoutVars>
      </dgm:prSet>
      <dgm:spPr/>
      <dgm:t>
        <a:bodyPr/>
        <a:lstStyle/>
        <a:p>
          <a:endParaRPr lang="en-US"/>
        </a:p>
      </dgm:t>
    </dgm:pt>
    <dgm:pt modelId="{C2AFDBDD-886B-4A64-9472-1629A855FB51}" type="pres">
      <dgm:prSet presAssocID="{A88F1842-B9F5-4687-8E39-3F66354C1EA8}" presName="negativeSpace" presStyleCnt="0"/>
      <dgm:spPr/>
    </dgm:pt>
    <dgm:pt modelId="{56C89EFF-632F-4F96-899C-98C55F569002}" type="pres">
      <dgm:prSet presAssocID="{A88F1842-B9F5-4687-8E39-3F66354C1EA8}" presName="childText" presStyleLbl="conFgAcc1" presStyleIdx="8" presStyleCnt="11">
        <dgm:presLayoutVars>
          <dgm:bulletEnabled val="1"/>
        </dgm:presLayoutVars>
      </dgm:prSet>
      <dgm:spPr/>
    </dgm:pt>
    <dgm:pt modelId="{6A8003E4-B3A2-4072-BEEC-3976BF6B3FC3}" type="pres">
      <dgm:prSet presAssocID="{58A662EE-C38B-4F73-B7EC-BCDCA5CB7BDE}" presName="spaceBetweenRectangles" presStyleCnt="0"/>
      <dgm:spPr/>
    </dgm:pt>
    <dgm:pt modelId="{1AB42638-2986-4989-823C-E1D72479D425}" type="pres">
      <dgm:prSet presAssocID="{562DB983-39CC-47D2-B4BC-B9EC750D3B36}" presName="parentLin" presStyleCnt="0"/>
      <dgm:spPr/>
    </dgm:pt>
    <dgm:pt modelId="{AA9D0316-DBB1-4221-8CD2-356D81C48A72}" type="pres">
      <dgm:prSet presAssocID="{562DB983-39CC-47D2-B4BC-B9EC750D3B36}" presName="parentLeftMargin" presStyleLbl="node1" presStyleIdx="8" presStyleCnt="11"/>
      <dgm:spPr/>
      <dgm:t>
        <a:bodyPr/>
        <a:lstStyle/>
        <a:p>
          <a:endParaRPr lang="en-US"/>
        </a:p>
      </dgm:t>
    </dgm:pt>
    <dgm:pt modelId="{1D91248D-D30A-4007-B915-CF128A7B03E6}" type="pres">
      <dgm:prSet presAssocID="{562DB983-39CC-47D2-B4BC-B9EC750D3B36}" presName="parentText" presStyleLbl="node1" presStyleIdx="9" presStyleCnt="11">
        <dgm:presLayoutVars>
          <dgm:chMax val="0"/>
          <dgm:bulletEnabled val="1"/>
        </dgm:presLayoutVars>
      </dgm:prSet>
      <dgm:spPr/>
      <dgm:t>
        <a:bodyPr/>
        <a:lstStyle/>
        <a:p>
          <a:endParaRPr lang="en-US"/>
        </a:p>
      </dgm:t>
    </dgm:pt>
    <dgm:pt modelId="{BC00ACA8-7DC1-476B-AD7D-58AD66E6BF4A}" type="pres">
      <dgm:prSet presAssocID="{562DB983-39CC-47D2-B4BC-B9EC750D3B36}" presName="negativeSpace" presStyleCnt="0"/>
      <dgm:spPr/>
    </dgm:pt>
    <dgm:pt modelId="{2BD0925B-49B4-44B0-8352-BEA088322C17}" type="pres">
      <dgm:prSet presAssocID="{562DB983-39CC-47D2-B4BC-B9EC750D3B36}" presName="childText" presStyleLbl="conFgAcc1" presStyleIdx="9" presStyleCnt="11">
        <dgm:presLayoutVars>
          <dgm:bulletEnabled val="1"/>
        </dgm:presLayoutVars>
      </dgm:prSet>
      <dgm:spPr/>
    </dgm:pt>
    <dgm:pt modelId="{5E2EC8DC-A3F2-4591-B63A-8177030500B4}" type="pres">
      <dgm:prSet presAssocID="{B8CF0818-41EA-47BC-884C-119EC0DFA561}" presName="spaceBetweenRectangles" presStyleCnt="0"/>
      <dgm:spPr/>
    </dgm:pt>
    <dgm:pt modelId="{7B4078C9-D857-4EF7-A7E9-DE8EFD7DA305}" type="pres">
      <dgm:prSet presAssocID="{29687BFE-4D71-4DE8-A053-658208B6613A}" presName="parentLin" presStyleCnt="0"/>
      <dgm:spPr/>
    </dgm:pt>
    <dgm:pt modelId="{8364DE90-6980-4DF9-A9AB-089ECBB6ED8D}" type="pres">
      <dgm:prSet presAssocID="{29687BFE-4D71-4DE8-A053-658208B6613A}" presName="parentLeftMargin" presStyleLbl="node1" presStyleIdx="9" presStyleCnt="11"/>
      <dgm:spPr/>
      <dgm:t>
        <a:bodyPr/>
        <a:lstStyle/>
        <a:p>
          <a:endParaRPr lang="en-US"/>
        </a:p>
      </dgm:t>
    </dgm:pt>
    <dgm:pt modelId="{A277D36E-A8B1-4DDA-A416-E698F896180D}" type="pres">
      <dgm:prSet presAssocID="{29687BFE-4D71-4DE8-A053-658208B6613A}" presName="parentText" presStyleLbl="node1" presStyleIdx="10" presStyleCnt="11">
        <dgm:presLayoutVars>
          <dgm:chMax val="0"/>
          <dgm:bulletEnabled val="1"/>
        </dgm:presLayoutVars>
      </dgm:prSet>
      <dgm:spPr/>
      <dgm:t>
        <a:bodyPr/>
        <a:lstStyle/>
        <a:p>
          <a:endParaRPr lang="en-US"/>
        </a:p>
      </dgm:t>
    </dgm:pt>
    <dgm:pt modelId="{531887C2-F5F4-4B1E-B317-BAC090CA5C87}" type="pres">
      <dgm:prSet presAssocID="{29687BFE-4D71-4DE8-A053-658208B6613A}" presName="negativeSpace" presStyleCnt="0"/>
      <dgm:spPr/>
    </dgm:pt>
    <dgm:pt modelId="{60CF7A9F-B81E-4D2E-BF6F-1BE1276AB84A}" type="pres">
      <dgm:prSet presAssocID="{29687BFE-4D71-4DE8-A053-658208B6613A}" presName="childText" presStyleLbl="conFgAcc1" presStyleIdx="10" presStyleCnt="11">
        <dgm:presLayoutVars>
          <dgm:bulletEnabled val="1"/>
        </dgm:presLayoutVars>
      </dgm:prSet>
      <dgm:spPr/>
    </dgm:pt>
  </dgm:ptLst>
  <dgm:cxnLst>
    <dgm:cxn modelId="{475D35BD-E086-4651-A733-B84EE636614B}" srcId="{564D0285-B8E7-45A9-BA17-CA36926948AD}" destId="{4574F538-3EE1-4189-8466-01DC0D9975BC}" srcOrd="5" destOrd="0" parTransId="{3317E320-4FA9-4E64-99D6-1638F25E8EED}" sibTransId="{27EFAB42-14C5-474C-A6E3-203618C6702A}"/>
    <dgm:cxn modelId="{2F7A8816-A48F-439F-9CD0-379CA11B2F18}" type="presOf" srcId="{A88F1842-B9F5-4687-8E39-3F66354C1EA8}" destId="{0B70BD0A-030C-4D79-9313-77F6BC5D5759}" srcOrd="0" destOrd="0" presId="urn:microsoft.com/office/officeart/2005/8/layout/list1"/>
    <dgm:cxn modelId="{6DF2E311-4C87-47C0-8046-6C90C8393997}" srcId="{564D0285-B8E7-45A9-BA17-CA36926948AD}" destId="{1ACA2412-E22B-4118-9530-8AC634138583}" srcOrd="7" destOrd="0" parTransId="{4C8D2B62-916D-4918-99C2-CE1C30C28FDB}" sibTransId="{9A2EE26A-2540-4844-B695-6EBED49CA918}"/>
    <dgm:cxn modelId="{A28077EA-45EF-4185-86FB-F6B46C3712C9}" type="presOf" srcId="{37D437DD-A235-4CD8-82B0-03EB89E2818A}" destId="{35F1B21D-C48F-4855-AE6F-EE1A766A4BBC}" srcOrd="1" destOrd="0" presId="urn:microsoft.com/office/officeart/2005/8/layout/list1"/>
    <dgm:cxn modelId="{A06E10BC-4B30-4885-BEB7-2C1588FEC2CC}" type="presOf" srcId="{E87AE3CF-91E5-4490-B6FB-D1B3B11D9354}" destId="{8EA9F9A6-F706-4D3C-82B2-2D9E87412B25}" srcOrd="1" destOrd="0" presId="urn:microsoft.com/office/officeart/2005/8/layout/list1"/>
    <dgm:cxn modelId="{A2742BD3-2D85-4E5C-B9CD-A8E518A4772B}" type="presOf" srcId="{6EBC2BD9-5F88-4793-9D9C-394C3C2A9F87}" destId="{89D615FE-A001-4650-BAAD-82B9498D1742}" srcOrd="1" destOrd="0" presId="urn:microsoft.com/office/officeart/2005/8/layout/list1"/>
    <dgm:cxn modelId="{771E2F83-1885-458E-8F1E-9E0FD3C61F2B}" type="presOf" srcId="{74BBF938-E2E0-4F63-BEA6-5C67DB98B7B3}" destId="{BAD48AE6-6DD5-417B-B603-6EC7E03A5E9E}" srcOrd="1" destOrd="0" presId="urn:microsoft.com/office/officeart/2005/8/layout/list1"/>
    <dgm:cxn modelId="{17A39412-73DC-480D-B781-A00D77A7DAD2}" type="presOf" srcId="{74BBF938-E2E0-4F63-BEA6-5C67DB98B7B3}" destId="{9B879956-BC9A-422D-9647-36FDC7F16008}" srcOrd="0" destOrd="0" presId="urn:microsoft.com/office/officeart/2005/8/layout/list1"/>
    <dgm:cxn modelId="{9FF54769-8B11-4474-BB0C-5EE69EC02556}" srcId="{564D0285-B8E7-45A9-BA17-CA36926948AD}" destId="{6EBC2BD9-5F88-4793-9D9C-394C3C2A9F87}" srcOrd="0" destOrd="0" parTransId="{499A69B5-8C6E-4840-AE95-85131D879275}" sibTransId="{F76D90A4-6F95-4CE0-9D61-8966354A9B49}"/>
    <dgm:cxn modelId="{7A4ED1F0-12A6-4980-8447-60C15C047748}" type="presOf" srcId="{4574F538-3EE1-4189-8466-01DC0D9975BC}" destId="{D7FCF5D9-A5A1-4B34-B8C4-35C304D4B09B}" srcOrd="0" destOrd="0" presId="urn:microsoft.com/office/officeart/2005/8/layout/list1"/>
    <dgm:cxn modelId="{4F6129C4-1EAA-4217-8CFA-E9E3E9A5AB3F}" type="presOf" srcId="{FDE57DC5-3718-4995-B971-7B9445856CAD}" destId="{005610E5-DCE5-42D5-8D9B-13F225BBB048}" srcOrd="0" destOrd="0" presId="urn:microsoft.com/office/officeart/2005/8/layout/list1"/>
    <dgm:cxn modelId="{8591E483-F02C-4748-89C9-46D60C4E9BF1}" type="presOf" srcId="{562DB983-39CC-47D2-B4BC-B9EC750D3B36}" destId="{AA9D0316-DBB1-4221-8CD2-356D81C48A72}" srcOrd="0" destOrd="0" presId="urn:microsoft.com/office/officeart/2005/8/layout/list1"/>
    <dgm:cxn modelId="{D66215A7-8E3E-4A00-BBD9-F8BFE43E24A7}" type="presOf" srcId="{A88F1842-B9F5-4687-8E39-3F66354C1EA8}" destId="{A2EEB485-0444-4011-A1F6-429242ECF851}" srcOrd="1" destOrd="0" presId="urn:microsoft.com/office/officeart/2005/8/layout/list1"/>
    <dgm:cxn modelId="{D0987062-04E1-467A-91AF-A5E20CE40A5F}" srcId="{564D0285-B8E7-45A9-BA17-CA36926948AD}" destId="{FDE57DC5-3718-4995-B971-7B9445856CAD}" srcOrd="6" destOrd="0" parTransId="{FE9E3235-2F18-4673-A3D7-8E5090924776}" sibTransId="{79954DA9-0E3C-44F5-9DC9-15EC20AEBEB7}"/>
    <dgm:cxn modelId="{52F53574-4E23-4083-94F5-8EF0EB93EE70}" srcId="{564D0285-B8E7-45A9-BA17-CA36926948AD}" destId="{562DB983-39CC-47D2-B4BC-B9EC750D3B36}" srcOrd="9" destOrd="0" parTransId="{5CF5E899-B955-426F-B005-C6D7AB0727C5}" sibTransId="{B8CF0818-41EA-47BC-884C-119EC0DFA561}"/>
    <dgm:cxn modelId="{1B4CEEB4-58A3-49D6-9E78-FB66C63D4275}" type="presOf" srcId="{D82B21FF-4765-4D25-BE8B-816D5F595C2A}" destId="{0485E43C-BCAB-4EB3-86F4-048A615106D1}" srcOrd="1" destOrd="0" presId="urn:microsoft.com/office/officeart/2005/8/layout/list1"/>
    <dgm:cxn modelId="{0A189DF9-6109-4832-B45A-02B313B8A74B}" type="presOf" srcId="{6EBC2BD9-5F88-4793-9D9C-394C3C2A9F87}" destId="{7AADA295-15BE-4BDC-ADC1-CBDBDA12805B}" srcOrd="0" destOrd="0" presId="urn:microsoft.com/office/officeart/2005/8/layout/list1"/>
    <dgm:cxn modelId="{899BA85C-4FAE-4277-AA3E-BD208DD33926}" type="presOf" srcId="{1ACA2412-E22B-4118-9530-8AC634138583}" destId="{2D743E83-E853-4641-99FA-BB1AEA3122D9}" srcOrd="1" destOrd="0" presId="urn:microsoft.com/office/officeart/2005/8/layout/list1"/>
    <dgm:cxn modelId="{6F1EA067-E0D5-4A79-8A58-0F2A3FFED7C6}" type="presOf" srcId="{562DB983-39CC-47D2-B4BC-B9EC750D3B36}" destId="{1D91248D-D30A-4007-B915-CF128A7B03E6}" srcOrd="1" destOrd="0" presId="urn:microsoft.com/office/officeart/2005/8/layout/list1"/>
    <dgm:cxn modelId="{840E749B-11C8-4DA3-A411-8ED77A9D719A}" srcId="{564D0285-B8E7-45A9-BA17-CA36926948AD}" destId="{37D437DD-A235-4CD8-82B0-03EB89E2818A}" srcOrd="3" destOrd="0" parTransId="{A94F78FB-490E-4354-94BF-F2DEFE573341}" sibTransId="{95CE1E28-0F1C-4323-BAF5-454223BFAC67}"/>
    <dgm:cxn modelId="{632F1DB6-C1FA-49C5-BEAE-51893A36278D}" type="presOf" srcId="{E87AE3CF-91E5-4490-B6FB-D1B3B11D9354}" destId="{3F0D9E7E-74A9-4331-8A8F-457ECF13B8FF}" srcOrd="0" destOrd="0" presId="urn:microsoft.com/office/officeart/2005/8/layout/list1"/>
    <dgm:cxn modelId="{32C83468-0C08-4614-90AF-ABAD7B0124FF}" type="presOf" srcId="{FDE57DC5-3718-4995-B971-7B9445856CAD}" destId="{8CCF4921-C2F8-418C-82EC-88DC715A3440}" srcOrd="1" destOrd="0" presId="urn:microsoft.com/office/officeart/2005/8/layout/list1"/>
    <dgm:cxn modelId="{7F5EF079-AF3E-431F-B3F8-6F6D8B61FCFE}" type="presOf" srcId="{4574F538-3EE1-4189-8466-01DC0D9975BC}" destId="{F2BE46E8-FF05-4EC7-96AC-0F388378B3BC}" srcOrd="1" destOrd="0" presId="urn:microsoft.com/office/officeart/2005/8/layout/list1"/>
    <dgm:cxn modelId="{A931DF45-223B-4EDB-8846-5BBB9130F4D6}" type="presOf" srcId="{29687BFE-4D71-4DE8-A053-658208B6613A}" destId="{8364DE90-6980-4DF9-A9AB-089ECBB6ED8D}" srcOrd="0" destOrd="0" presId="urn:microsoft.com/office/officeart/2005/8/layout/list1"/>
    <dgm:cxn modelId="{E7E8930C-50E6-4595-90CB-8BE744F8B24E}" srcId="{564D0285-B8E7-45A9-BA17-CA36926948AD}" destId="{E87AE3CF-91E5-4490-B6FB-D1B3B11D9354}" srcOrd="1" destOrd="0" parTransId="{790B0CE2-0B18-4382-B6E3-7043A0F21ADE}" sibTransId="{80AACE05-1E75-4EF0-8764-C0E2556BBBC7}"/>
    <dgm:cxn modelId="{5373EC16-7ACA-4AB5-977D-B578AC972051}" type="presOf" srcId="{D82B21FF-4765-4D25-BE8B-816D5F595C2A}" destId="{AACAD774-3C0B-48C6-96FE-BC66BF8BE6E8}" srcOrd="0" destOrd="0" presId="urn:microsoft.com/office/officeart/2005/8/layout/list1"/>
    <dgm:cxn modelId="{9122AF9C-2E05-4641-A086-A7A1B2B87B87}" srcId="{564D0285-B8E7-45A9-BA17-CA36926948AD}" destId="{D82B21FF-4765-4D25-BE8B-816D5F595C2A}" srcOrd="2" destOrd="0" parTransId="{B0590B8A-2E79-48B6-8C2E-C9F8FE28CC62}" sibTransId="{92EEE9C3-1D6B-41E3-A96F-80BAD5E8F3BA}"/>
    <dgm:cxn modelId="{603D127B-DF6A-463E-8B23-352F4AAFBD78}" type="presOf" srcId="{29687BFE-4D71-4DE8-A053-658208B6613A}" destId="{A277D36E-A8B1-4DDA-A416-E698F896180D}" srcOrd="1" destOrd="0" presId="urn:microsoft.com/office/officeart/2005/8/layout/list1"/>
    <dgm:cxn modelId="{0A8EBFC4-512D-42CE-83C3-2366C38F04ED}" type="presOf" srcId="{37D437DD-A235-4CD8-82B0-03EB89E2818A}" destId="{DE98BBCE-9A12-4BFE-BB4F-D68EC7807028}" srcOrd="0" destOrd="0" presId="urn:microsoft.com/office/officeart/2005/8/layout/list1"/>
    <dgm:cxn modelId="{4B337C2A-E7C3-4968-BB37-3577542144BC}" type="presOf" srcId="{564D0285-B8E7-45A9-BA17-CA36926948AD}" destId="{CA4F0633-9FC6-4C70-A23A-D17B4D7C1D76}" srcOrd="0" destOrd="0" presId="urn:microsoft.com/office/officeart/2005/8/layout/list1"/>
    <dgm:cxn modelId="{5EBBB359-8322-4970-A5BA-873E98F8208E}" srcId="{564D0285-B8E7-45A9-BA17-CA36926948AD}" destId="{74BBF938-E2E0-4F63-BEA6-5C67DB98B7B3}" srcOrd="4" destOrd="0" parTransId="{A0DF8C80-6C3E-4087-8DAF-3615A388AB6C}" sibTransId="{BADA4B9B-5912-44C7-9E20-94B36D35B741}"/>
    <dgm:cxn modelId="{F412E1D6-E219-4306-9325-CCE6CA4240EA}" srcId="{564D0285-B8E7-45A9-BA17-CA36926948AD}" destId="{A88F1842-B9F5-4687-8E39-3F66354C1EA8}" srcOrd="8" destOrd="0" parTransId="{B8F103D6-F96F-4352-BB06-106AD3CE67EB}" sibTransId="{58A662EE-C38B-4F73-B7EC-BCDCA5CB7BDE}"/>
    <dgm:cxn modelId="{F66CFE40-81F6-4405-BCF6-6A5549E03559}" srcId="{564D0285-B8E7-45A9-BA17-CA36926948AD}" destId="{29687BFE-4D71-4DE8-A053-658208B6613A}" srcOrd="10" destOrd="0" parTransId="{9944C187-E5FE-4DD9-BC88-D5F045F2CA35}" sibTransId="{DB3B3030-F7F7-437E-BC25-513AD523797F}"/>
    <dgm:cxn modelId="{023BCB22-D205-4D37-B4F5-393C44CF3668}" type="presOf" srcId="{1ACA2412-E22B-4118-9530-8AC634138583}" destId="{DCABB241-46EB-48E1-B19A-001CF225560F}" srcOrd="0" destOrd="0" presId="urn:microsoft.com/office/officeart/2005/8/layout/list1"/>
    <dgm:cxn modelId="{8DA0B74B-E473-41A2-8A83-A9BB5FE0FF1C}" type="presParOf" srcId="{CA4F0633-9FC6-4C70-A23A-D17B4D7C1D76}" destId="{6A826373-0F56-4445-86E7-54F3653CAD6C}" srcOrd="0" destOrd="0" presId="urn:microsoft.com/office/officeart/2005/8/layout/list1"/>
    <dgm:cxn modelId="{6AA645EA-03C3-48EE-8835-79080F8224E4}" type="presParOf" srcId="{6A826373-0F56-4445-86E7-54F3653CAD6C}" destId="{7AADA295-15BE-4BDC-ADC1-CBDBDA12805B}" srcOrd="0" destOrd="0" presId="urn:microsoft.com/office/officeart/2005/8/layout/list1"/>
    <dgm:cxn modelId="{7F9796FF-33D1-4E1D-9605-3C1D893E2A0C}" type="presParOf" srcId="{6A826373-0F56-4445-86E7-54F3653CAD6C}" destId="{89D615FE-A001-4650-BAAD-82B9498D1742}" srcOrd="1" destOrd="0" presId="urn:microsoft.com/office/officeart/2005/8/layout/list1"/>
    <dgm:cxn modelId="{B725BE77-AE7B-4C91-9D0F-523AAEF8D5D6}" type="presParOf" srcId="{CA4F0633-9FC6-4C70-A23A-D17B4D7C1D76}" destId="{0F094ED1-814E-40D3-BB36-7C1C85DE174A}" srcOrd="1" destOrd="0" presId="urn:microsoft.com/office/officeart/2005/8/layout/list1"/>
    <dgm:cxn modelId="{C3D4323E-2497-4757-8FA6-F763A1A9FA4C}" type="presParOf" srcId="{CA4F0633-9FC6-4C70-A23A-D17B4D7C1D76}" destId="{5784D0D5-7A6B-4000-BDC3-4BBCDC26B1E8}" srcOrd="2" destOrd="0" presId="urn:microsoft.com/office/officeart/2005/8/layout/list1"/>
    <dgm:cxn modelId="{9926F55B-A84D-4161-8399-59E779E2E599}" type="presParOf" srcId="{CA4F0633-9FC6-4C70-A23A-D17B4D7C1D76}" destId="{63910A2C-3583-4810-A8BA-3BE127323FB2}" srcOrd="3" destOrd="0" presId="urn:microsoft.com/office/officeart/2005/8/layout/list1"/>
    <dgm:cxn modelId="{0BE448D6-1D02-447D-88E5-B2FA86104364}" type="presParOf" srcId="{CA4F0633-9FC6-4C70-A23A-D17B4D7C1D76}" destId="{CBD8C706-DD53-4F58-B353-A1FE3A11D45E}" srcOrd="4" destOrd="0" presId="urn:microsoft.com/office/officeart/2005/8/layout/list1"/>
    <dgm:cxn modelId="{391C92D8-EBD6-4B4A-AC94-37F7490E06A2}" type="presParOf" srcId="{CBD8C706-DD53-4F58-B353-A1FE3A11D45E}" destId="{3F0D9E7E-74A9-4331-8A8F-457ECF13B8FF}" srcOrd="0" destOrd="0" presId="urn:microsoft.com/office/officeart/2005/8/layout/list1"/>
    <dgm:cxn modelId="{86D57230-8F3A-475E-816D-D663E64EAD25}" type="presParOf" srcId="{CBD8C706-DD53-4F58-B353-A1FE3A11D45E}" destId="{8EA9F9A6-F706-4D3C-82B2-2D9E87412B25}" srcOrd="1" destOrd="0" presId="urn:microsoft.com/office/officeart/2005/8/layout/list1"/>
    <dgm:cxn modelId="{E7A3A1FD-81A5-405A-8693-19F02D3ABE97}" type="presParOf" srcId="{CA4F0633-9FC6-4C70-A23A-D17B4D7C1D76}" destId="{62A5A21E-B734-48D9-8A59-457CABFCAC6A}" srcOrd="5" destOrd="0" presId="urn:microsoft.com/office/officeart/2005/8/layout/list1"/>
    <dgm:cxn modelId="{ECCF0F0E-9684-4663-8F5F-A19EF020EFC9}" type="presParOf" srcId="{CA4F0633-9FC6-4C70-A23A-D17B4D7C1D76}" destId="{3FF01F8A-56ED-4FD1-A434-7B2AFEF3C03A}" srcOrd="6" destOrd="0" presId="urn:microsoft.com/office/officeart/2005/8/layout/list1"/>
    <dgm:cxn modelId="{F946C0B4-A470-4FAF-897C-6982B5F35A4E}" type="presParOf" srcId="{CA4F0633-9FC6-4C70-A23A-D17B4D7C1D76}" destId="{0403E8DA-096F-4DEB-809E-A060DEEE634E}" srcOrd="7" destOrd="0" presId="urn:microsoft.com/office/officeart/2005/8/layout/list1"/>
    <dgm:cxn modelId="{55325FD1-810F-4ED4-A9A3-6C2BD6ED79A4}" type="presParOf" srcId="{CA4F0633-9FC6-4C70-A23A-D17B4D7C1D76}" destId="{8B626D6B-706B-40E7-851D-493F6FBCB344}" srcOrd="8" destOrd="0" presId="urn:microsoft.com/office/officeart/2005/8/layout/list1"/>
    <dgm:cxn modelId="{5892DF30-0B1C-41EF-B421-128A1DFAA779}" type="presParOf" srcId="{8B626D6B-706B-40E7-851D-493F6FBCB344}" destId="{AACAD774-3C0B-48C6-96FE-BC66BF8BE6E8}" srcOrd="0" destOrd="0" presId="urn:microsoft.com/office/officeart/2005/8/layout/list1"/>
    <dgm:cxn modelId="{434E2838-F2F5-451A-BAEB-EC40C1825B89}" type="presParOf" srcId="{8B626D6B-706B-40E7-851D-493F6FBCB344}" destId="{0485E43C-BCAB-4EB3-86F4-048A615106D1}" srcOrd="1" destOrd="0" presId="urn:microsoft.com/office/officeart/2005/8/layout/list1"/>
    <dgm:cxn modelId="{DC3BEF7F-0B0F-43A8-8FAA-C58845C59875}" type="presParOf" srcId="{CA4F0633-9FC6-4C70-A23A-D17B4D7C1D76}" destId="{DC2A50CD-9CAE-418F-A429-DAA43A7D42CF}" srcOrd="9" destOrd="0" presId="urn:microsoft.com/office/officeart/2005/8/layout/list1"/>
    <dgm:cxn modelId="{F4317E9F-D527-4087-AEE6-8EC97FF5F166}" type="presParOf" srcId="{CA4F0633-9FC6-4C70-A23A-D17B4D7C1D76}" destId="{DA91936E-B76E-4CE9-8E5B-525C65CA213C}" srcOrd="10" destOrd="0" presId="urn:microsoft.com/office/officeart/2005/8/layout/list1"/>
    <dgm:cxn modelId="{A04BDA65-B746-44C5-8FA2-DA58C03836F3}" type="presParOf" srcId="{CA4F0633-9FC6-4C70-A23A-D17B4D7C1D76}" destId="{761C6FC3-3737-4437-A8CD-133AC4441444}" srcOrd="11" destOrd="0" presId="urn:microsoft.com/office/officeart/2005/8/layout/list1"/>
    <dgm:cxn modelId="{6A4464D1-8A04-46D0-B1CC-B0CFBE7766EC}" type="presParOf" srcId="{CA4F0633-9FC6-4C70-A23A-D17B4D7C1D76}" destId="{7755B957-8A44-4187-B65C-7B7C02114F45}" srcOrd="12" destOrd="0" presId="urn:microsoft.com/office/officeart/2005/8/layout/list1"/>
    <dgm:cxn modelId="{02500BAD-891B-4059-BB0D-A48C1E4D50FC}" type="presParOf" srcId="{7755B957-8A44-4187-B65C-7B7C02114F45}" destId="{DE98BBCE-9A12-4BFE-BB4F-D68EC7807028}" srcOrd="0" destOrd="0" presId="urn:microsoft.com/office/officeart/2005/8/layout/list1"/>
    <dgm:cxn modelId="{357EDC60-CBB9-4AE4-8768-59FD0924DD65}" type="presParOf" srcId="{7755B957-8A44-4187-B65C-7B7C02114F45}" destId="{35F1B21D-C48F-4855-AE6F-EE1A766A4BBC}" srcOrd="1" destOrd="0" presId="urn:microsoft.com/office/officeart/2005/8/layout/list1"/>
    <dgm:cxn modelId="{58B79F00-D60F-4F6A-9D59-2EC00E39F7EA}" type="presParOf" srcId="{CA4F0633-9FC6-4C70-A23A-D17B4D7C1D76}" destId="{86FD524E-6F57-42F9-9243-F87CA4259BF9}" srcOrd="13" destOrd="0" presId="urn:microsoft.com/office/officeart/2005/8/layout/list1"/>
    <dgm:cxn modelId="{9FFEDAAF-0FA7-42E4-8F6F-BF6B76E6E538}" type="presParOf" srcId="{CA4F0633-9FC6-4C70-A23A-D17B4D7C1D76}" destId="{B0492423-4492-4896-9CD0-61CEA1F0BC9A}" srcOrd="14" destOrd="0" presId="urn:microsoft.com/office/officeart/2005/8/layout/list1"/>
    <dgm:cxn modelId="{4CED718E-7BDB-435B-B716-E1B7D444A8D2}" type="presParOf" srcId="{CA4F0633-9FC6-4C70-A23A-D17B4D7C1D76}" destId="{A5DD95C4-C22E-45E7-AE32-171D024491D8}" srcOrd="15" destOrd="0" presId="urn:microsoft.com/office/officeart/2005/8/layout/list1"/>
    <dgm:cxn modelId="{BA5E74FE-EB86-4076-BE3D-8B8A82DBE61C}" type="presParOf" srcId="{CA4F0633-9FC6-4C70-A23A-D17B4D7C1D76}" destId="{64546905-73BF-4F8E-AEF8-D69564E2B4DA}" srcOrd="16" destOrd="0" presId="urn:microsoft.com/office/officeart/2005/8/layout/list1"/>
    <dgm:cxn modelId="{A0594612-ABAC-42E1-A6C5-7B0130A4774C}" type="presParOf" srcId="{64546905-73BF-4F8E-AEF8-D69564E2B4DA}" destId="{9B879956-BC9A-422D-9647-36FDC7F16008}" srcOrd="0" destOrd="0" presId="urn:microsoft.com/office/officeart/2005/8/layout/list1"/>
    <dgm:cxn modelId="{02117221-A444-4B29-870F-572DF9732EE5}" type="presParOf" srcId="{64546905-73BF-4F8E-AEF8-D69564E2B4DA}" destId="{BAD48AE6-6DD5-417B-B603-6EC7E03A5E9E}" srcOrd="1" destOrd="0" presId="urn:microsoft.com/office/officeart/2005/8/layout/list1"/>
    <dgm:cxn modelId="{C660DCFD-7CD3-485F-B110-F1B38B6D88D9}" type="presParOf" srcId="{CA4F0633-9FC6-4C70-A23A-D17B4D7C1D76}" destId="{A381E4C9-939F-4270-AD79-B8F9C67180C2}" srcOrd="17" destOrd="0" presId="urn:microsoft.com/office/officeart/2005/8/layout/list1"/>
    <dgm:cxn modelId="{8249E271-FE7C-4B39-9918-DDA045880706}" type="presParOf" srcId="{CA4F0633-9FC6-4C70-A23A-D17B4D7C1D76}" destId="{E837CF64-E1F5-4B55-89E3-99D527E254F2}" srcOrd="18" destOrd="0" presId="urn:microsoft.com/office/officeart/2005/8/layout/list1"/>
    <dgm:cxn modelId="{49BB8765-2F71-4420-9593-9F15953EFFCE}" type="presParOf" srcId="{CA4F0633-9FC6-4C70-A23A-D17B4D7C1D76}" destId="{4B3D7C27-7D26-4724-B2F3-6D51FAC17F23}" srcOrd="19" destOrd="0" presId="urn:microsoft.com/office/officeart/2005/8/layout/list1"/>
    <dgm:cxn modelId="{51A45E2A-A652-4E85-BC00-ABFF3AC3A7B0}" type="presParOf" srcId="{CA4F0633-9FC6-4C70-A23A-D17B4D7C1D76}" destId="{61712731-2DDD-4465-A0FD-67F20E8F1D47}" srcOrd="20" destOrd="0" presId="urn:microsoft.com/office/officeart/2005/8/layout/list1"/>
    <dgm:cxn modelId="{6345F297-0F2A-4DB3-A5EF-81A8AAC0A05E}" type="presParOf" srcId="{61712731-2DDD-4465-A0FD-67F20E8F1D47}" destId="{D7FCF5D9-A5A1-4B34-B8C4-35C304D4B09B}" srcOrd="0" destOrd="0" presId="urn:microsoft.com/office/officeart/2005/8/layout/list1"/>
    <dgm:cxn modelId="{96B1C691-291F-4763-8C5E-7464CCDFF2F9}" type="presParOf" srcId="{61712731-2DDD-4465-A0FD-67F20E8F1D47}" destId="{F2BE46E8-FF05-4EC7-96AC-0F388378B3BC}" srcOrd="1" destOrd="0" presId="urn:microsoft.com/office/officeart/2005/8/layout/list1"/>
    <dgm:cxn modelId="{27B1B324-CCAE-411D-A5F2-A153F8EB5E1D}" type="presParOf" srcId="{CA4F0633-9FC6-4C70-A23A-D17B4D7C1D76}" destId="{9BE84DF4-AF8C-40FE-8533-EC6E28912970}" srcOrd="21" destOrd="0" presId="urn:microsoft.com/office/officeart/2005/8/layout/list1"/>
    <dgm:cxn modelId="{546B4DC0-E365-4C41-87D8-A6536CFD3971}" type="presParOf" srcId="{CA4F0633-9FC6-4C70-A23A-D17B4D7C1D76}" destId="{9838AA81-04CE-4EA7-824E-10E00845D645}" srcOrd="22" destOrd="0" presId="urn:microsoft.com/office/officeart/2005/8/layout/list1"/>
    <dgm:cxn modelId="{1C0360D2-B186-433F-86FB-414AFB4C3E1F}" type="presParOf" srcId="{CA4F0633-9FC6-4C70-A23A-D17B4D7C1D76}" destId="{AEBBC3C8-8C07-4DEE-AC2E-77A9E013B691}" srcOrd="23" destOrd="0" presId="urn:microsoft.com/office/officeart/2005/8/layout/list1"/>
    <dgm:cxn modelId="{CB9596FE-CA4B-4501-B07E-81AF35683455}" type="presParOf" srcId="{CA4F0633-9FC6-4C70-A23A-D17B4D7C1D76}" destId="{77B19176-C048-4CF0-AFD1-22E27DA3AD1F}" srcOrd="24" destOrd="0" presId="urn:microsoft.com/office/officeart/2005/8/layout/list1"/>
    <dgm:cxn modelId="{22009236-48F9-4EF1-A269-418A5941E9B6}" type="presParOf" srcId="{77B19176-C048-4CF0-AFD1-22E27DA3AD1F}" destId="{005610E5-DCE5-42D5-8D9B-13F225BBB048}" srcOrd="0" destOrd="0" presId="urn:microsoft.com/office/officeart/2005/8/layout/list1"/>
    <dgm:cxn modelId="{2D041302-8A29-4317-9A54-2D956EEDC560}" type="presParOf" srcId="{77B19176-C048-4CF0-AFD1-22E27DA3AD1F}" destId="{8CCF4921-C2F8-418C-82EC-88DC715A3440}" srcOrd="1" destOrd="0" presId="urn:microsoft.com/office/officeart/2005/8/layout/list1"/>
    <dgm:cxn modelId="{62458A87-897B-4296-8CD7-0BA00789AA22}" type="presParOf" srcId="{CA4F0633-9FC6-4C70-A23A-D17B4D7C1D76}" destId="{4142E0FD-7793-43EF-AF62-F6836F391E8E}" srcOrd="25" destOrd="0" presId="urn:microsoft.com/office/officeart/2005/8/layout/list1"/>
    <dgm:cxn modelId="{0530170F-E89D-4828-AB58-2BDFA7F92D37}" type="presParOf" srcId="{CA4F0633-9FC6-4C70-A23A-D17B4D7C1D76}" destId="{5A8494FF-20DB-4820-9447-FA832D76776A}" srcOrd="26" destOrd="0" presId="urn:microsoft.com/office/officeart/2005/8/layout/list1"/>
    <dgm:cxn modelId="{23DEAE40-5D65-4E0B-A0CD-BA0BB400F813}" type="presParOf" srcId="{CA4F0633-9FC6-4C70-A23A-D17B4D7C1D76}" destId="{3D249095-E53A-46F5-907A-6ADC69D320A9}" srcOrd="27" destOrd="0" presId="urn:microsoft.com/office/officeart/2005/8/layout/list1"/>
    <dgm:cxn modelId="{07B0BCA9-36A6-4406-824A-DB36DBEBB973}" type="presParOf" srcId="{CA4F0633-9FC6-4C70-A23A-D17B4D7C1D76}" destId="{FDDD127F-E683-4713-9366-DFCAE1C38373}" srcOrd="28" destOrd="0" presId="urn:microsoft.com/office/officeart/2005/8/layout/list1"/>
    <dgm:cxn modelId="{7C3C9885-CFDB-4CFA-85E9-EFE7B38E9FD3}" type="presParOf" srcId="{FDDD127F-E683-4713-9366-DFCAE1C38373}" destId="{DCABB241-46EB-48E1-B19A-001CF225560F}" srcOrd="0" destOrd="0" presId="urn:microsoft.com/office/officeart/2005/8/layout/list1"/>
    <dgm:cxn modelId="{345DC187-B259-41B8-BB33-E3208173E555}" type="presParOf" srcId="{FDDD127F-E683-4713-9366-DFCAE1C38373}" destId="{2D743E83-E853-4641-99FA-BB1AEA3122D9}" srcOrd="1" destOrd="0" presId="urn:microsoft.com/office/officeart/2005/8/layout/list1"/>
    <dgm:cxn modelId="{6A0E2B07-5AC2-4E02-B4FB-AFD53574542D}" type="presParOf" srcId="{CA4F0633-9FC6-4C70-A23A-D17B4D7C1D76}" destId="{79BDE5DD-2940-4885-ABBD-98A1D14A169F}" srcOrd="29" destOrd="0" presId="urn:microsoft.com/office/officeart/2005/8/layout/list1"/>
    <dgm:cxn modelId="{EE3D30FA-32BE-4321-BC34-207CB3B0F759}" type="presParOf" srcId="{CA4F0633-9FC6-4C70-A23A-D17B4D7C1D76}" destId="{1684BA42-F491-48F4-99D3-87075AA2C940}" srcOrd="30" destOrd="0" presId="urn:microsoft.com/office/officeart/2005/8/layout/list1"/>
    <dgm:cxn modelId="{EE3A9817-7C4E-4BC9-9515-6F32373EEA6A}" type="presParOf" srcId="{CA4F0633-9FC6-4C70-A23A-D17B4D7C1D76}" destId="{A8F1A434-BA9A-440A-B19C-13C9D670518F}" srcOrd="31" destOrd="0" presId="urn:microsoft.com/office/officeart/2005/8/layout/list1"/>
    <dgm:cxn modelId="{914F9F6E-073E-46C1-9477-D1A18EAB34C8}" type="presParOf" srcId="{CA4F0633-9FC6-4C70-A23A-D17B4D7C1D76}" destId="{BB6F3A29-2A2B-481D-9B72-CE5737B30F8A}" srcOrd="32" destOrd="0" presId="urn:microsoft.com/office/officeart/2005/8/layout/list1"/>
    <dgm:cxn modelId="{F01AD461-DC24-4BD4-AD87-8D6FA706A604}" type="presParOf" srcId="{BB6F3A29-2A2B-481D-9B72-CE5737B30F8A}" destId="{0B70BD0A-030C-4D79-9313-77F6BC5D5759}" srcOrd="0" destOrd="0" presId="urn:microsoft.com/office/officeart/2005/8/layout/list1"/>
    <dgm:cxn modelId="{11B3D56B-BE02-4CEA-8A69-EACEBEA4A551}" type="presParOf" srcId="{BB6F3A29-2A2B-481D-9B72-CE5737B30F8A}" destId="{A2EEB485-0444-4011-A1F6-429242ECF851}" srcOrd="1" destOrd="0" presId="urn:microsoft.com/office/officeart/2005/8/layout/list1"/>
    <dgm:cxn modelId="{43B0D68D-0944-4C6A-984B-13EFF82BA1AB}" type="presParOf" srcId="{CA4F0633-9FC6-4C70-A23A-D17B4D7C1D76}" destId="{C2AFDBDD-886B-4A64-9472-1629A855FB51}" srcOrd="33" destOrd="0" presId="urn:microsoft.com/office/officeart/2005/8/layout/list1"/>
    <dgm:cxn modelId="{E8C2CC83-3613-415B-8999-B5BBCCDA92EC}" type="presParOf" srcId="{CA4F0633-9FC6-4C70-A23A-D17B4D7C1D76}" destId="{56C89EFF-632F-4F96-899C-98C55F569002}" srcOrd="34" destOrd="0" presId="urn:microsoft.com/office/officeart/2005/8/layout/list1"/>
    <dgm:cxn modelId="{F9689823-98D4-4756-93E4-97FD4DA9939F}" type="presParOf" srcId="{CA4F0633-9FC6-4C70-A23A-D17B4D7C1D76}" destId="{6A8003E4-B3A2-4072-BEEC-3976BF6B3FC3}" srcOrd="35" destOrd="0" presId="urn:microsoft.com/office/officeart/2005/8/layout/list1"/>
    <dgm:cxn modelId="{31F68B53-F002-48C9-A33D-413B6B8D77EE}" type="presParOf" srcId="{CA4F0633-9FC6-4C70-A23A-D17B4D7C1D76}" destId="{1AB42638-2986-4989-823C-E1D72479D425}" srcOrd="36" destOrd="0" presId="urn:microsoft.com/office/officeart/2005/8/layout/list1"/>
    <dgm:cxn modelId="{F57FE32B-ABF6-47E7-A645-5F6742D8687D}" type="presParOf" srcId="{1AB42638-2986-4989-823C-E1D72479D425}" destId="{AA9D0316-DBB1-4221-8CD2-356D81C48A72}" srcOrd="0" destOrd="0" presId="urn:microsoft.com/office/officeart/2005/8/layout/list1"/>
    <dgm:cxn modelId="{D8A26159-B746-436D-AD87-B5ECD0D64619}" type="presParOf" srcId="{1AB42638-2986-4989-823C-E1D72479D425}" destId="{1D91248D-D30A-4007-B915-CF128A7B03E6}" srcOrd="1" destOrd="0" presId="urn:microsoft.com/office/officeart/2005/8/layout/list1"/>
    <dgm:cxn modelId="{09646DED-C883-42A4-B459-E7195ABFED0D}" type="presParOf" srcId="{CA4F0633-9FC6-4C70-A23A-D17B4D7C1D76}" destId="{BC00ACA8-7DC1-476B-AD7D-58AD66E6BF4A}" srcOrd="37" destOrd="0" presId="urn:microsoft.com/office/officeart/2005/8/layout/list1"/>
    <dgm:cxn modelId="{76C952E6-137E-4505-AF09-E16C81CDC1C2}" type="presParOf" srcId="{CA4F0633-9FC6-4C70-A23A-D17B4D7C1D76}" destId="{2BD0925B-49B4-44B0-8352-BEA088322C17}" srcOrd="38" destOrd="0" presId="urn:microsoft.com/office/officeart/2005/8/layout/list1"/>
    <dgm:cxn modelId="{62D8E3D9-6636-453A-ADAD-E61A718D6AC7}" type="presParOf" srcId="{CA4F0633-9FC6-4C70-A23A-D17B4D7C1D76}" destId="{5E2EC8DC-A3F2-4591-B63A-8177030500B4}" srcOrd="39" destOrd="0" presId="urn:microsoft.com/office/officeart/2005/8/layout/list1"/>
    <dgm:cxn modelId="{D0A641BD-3DEB-4BF0-9C7B-7D14A327694F}" type="presParOf" srcId="{CA4F0633-9FC6-4C70-A23A-D17B4D7C1D76}" destId="{7B4078C9-D857-4EF7-A7E9-DE8EFD7DA305}" srcOrd="40" destOrd="0" presId="urn:microsoft.com/office/officeart/2005/8/layout/list1"/>
    <dgm:cxn modelId="{8F37B60D-FA00-4F15-8A1C-68ECE6AE1287}" type="presParOf" srcId="{7B4078C9-D857-4EF7-A7E9-DE8EFD7DA305}" destId="{8364DE90-6980-4DF9-A9AB-089ECBB6ED8D}" srcOrd="0" destOrd="0" presId="urn:microsoft.com/office/officeart/2005/8/layout/list1"/>
    <dgm:cxn modelId="{A721786E-B5C5-4598-BD7C-4DB6AEB3031F}" type="presParOf" srcId="{7B4078C9-D857-4EF7-A7E9-DE8EFD7DA305}" destId="{A277D36E-A8B1-4DDA-A416-E698F896180D}" srcOrd="1" destOrd="0" presId="urn:microsoft.com/office/officeart/2005/8/layout/list1"/>
    <dgm:cxn modelId="{45CAAB02-F435-4B32-8AD2-2DF267096C16}" type="presParOf" srcId="{CA4F0633-9FC6-4C70-A23A-D17B4D7C1D76}" destId="{531887C2-F5F4-4B1E-B317-BAC090CA5C87}" srcOrd="41" destOrd="0" presId="urn:microsoft.com/office/officeart/2005/8/layout/list1"/>
    <dgm:cxn modelId="{BC5C1CDE-8D14-4EB7-9D27-4BF8BBBAF72C}" type="presParOf" srcId="{CA4F0633-9FC6-4C70-A23A-D17B4D7C1D76}" destId="{60CF7A9F-B81E-4D2E-BF6F-1BE1276AB84A}" srcOrd="4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B9330-CC2E-49E9-94EC-1DBFC7C4836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FDD71B00-2DDD-4914-9E1B-39EFE08E124B}">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latin typeface="Times New Roman" panose="02020603050405020304" pitchFamily="18" charset="0"/>
              <a:cs typeface="Times New Roman" panose="02020603050405020304" pitchFamily="18" charset="0"/>
            </a:rPr>
            <a:t>         Marketing Department</a:t>
          </a:r>
          <a:endParaRPr lang="en-US" b="1" dirty="0">
            <a:latin typeface="Times New Roman" panose="02020603050405020304" pitchFamily="18" charset="0"/>
            <a:cs typeface="Times New Roman" panose="02020603050405020304" pitchFamily="18" charset="0"/>
          </a:endParaRPr>
        </a:p>
      </dgm:t>
    </dgm:pt>
    <dgm:pt modelId="{49C87BFF-FD77-4C83-976A-3B422D6E4A46}" type="parTrans" cxnId="{AA45BB60-E920-4430-A5A4-72466F7F73C4}">
      <dgm:prSet/>
      <dgm:spPr/>
      <dgm:t>
        <a:bodyPr/>
        <a:lstStyle/>
        <a:p>
          <a:endParaRPr lang="en-US"/>
        </a:p>
      </dgm:t>
    </dgm:pt>
    <dgm:pt modelId="{6FC3FF8C-7A8A-4A6A-8A32-3E04776ED2E7}" type="sibTrans" cxnId="{AA45BB60-E920-4430-A5A4-72466F7F73C4}">
      <dgm:prSet/>
      <dgm:spPr/>
      <dgm:t>
        <a:bodyPr/>
        <a:lstStyle/>
        <a:p>
          <a:endParaRPr lang="en-US"/>
        </a:p>
      </dgm:t>
    </dgm:pt>
    <dgm:pt modelId="{56DE7A8A-FA6A-4E11-9113-BF72A4B2A733}">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latin typeface="Times New Roman" panose="02020603050405020304" pitchFamily="18" charset="0"/>
              <a:cs typeface="Times New Roman" panose="02020603050405020304" pitchFamily="18" charset="0"/>
            </a:rPr>
            <a:t>HR Department</a:t>
          </a:r>
          <a:endParaRPr lang="en-US" b="1" dirty="0">
            <a:latin typeface="Times New Roman" panose="02020603050405020304" pitchFamily="18" charset="0"/>
            <a:cs typeface="Times New Roman" panose="02020603050405020304" pitchFamily="18" charset="0"/>
          </a:endParaRPr>
        </a:p>
      </dgm:t>
    </dgm:pt>
    <dgm:pt modelId="{FDD68A74-EB4E-40D5-8D14-6DF3863336F4}" type="parTrans" cxnId="{24B16BC9-789F-4F45-824E-A539BDFA5394}">
      <dgm:prSet/>
      <dgm:spPr/>
      <dgm:t>
        <a:bodyPr/>
        <a:lstStyle/>
        <a:p>
          <a:endParaRPr lang="en-US"/>
        </a:p>
      </dgm:t>
    </dgm:pt>
    <dgm:pt modelId="{79A73C42-B5D5-4E18-900A-CB4B2C4B30AE}" type="sibTrans" cxnId="{24B16BC9-789F-4F45-824E-A539BDFA5394}">
      <dgm:prSet/>
      <dgm:spPr/>
      <dgm:t>
        <a:bodyPr/>
        <a:lstStyle/>
        <a:p>
          <a:endParaRPr lang="en-US"/>
        </a:p>
      </dgm:t>
    </dgm:pt>
    <dgm:pt modelId="{7AD91FED-1F90-4F15-98E4-4F848B42DBB4}">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latin typeface="Times New Roman" panose="02020603050405020304" pitchFamily="18" charset="0"/>
              <a:cs typeface="Times New Roman" panose="02020603050405020304" pitchFamily="18" charset="0"/>
            </a:rPr>
            <a:t>  Sales Department</a:t>
          </a:r>
          <a:endParaRPr lang="en-US" b="1" dirty="0">
            <a:latin typeface="Times New Roman" panose="02020603050405020304" pitchFamily="18" charset="0"/>
            <a:cs typeface="Times New Roman" panose="02020603050405020304" pitchFamily="18" charset="0"/>
          </a:endParaRPr>
        </a:p>
      </dgm:t>
    </dgm:pt>
    <dgm:pt modelId="{8C18F75F-5FFC-49B5-9067-505F1A06A66C}" type="parTrans" cxnId="{8080A9AB-6A1A-4005-9578-4FA4DDC57DA3}">
      <dgm:prSet/>
      <dgm:spPr/>
      <dgm:t>
        <a:bodyPr/>
        <a:lstStyle/>
        <a:p>
          <a:endParaRPr lang="en-US"/>
        </a:p>
      </dgm:t>
    </dgm:pt>
    <dgm:pt modelId="{3C4A3B9F-321E-4405-8E9C-DC276B36E7DF}" type="sibTrans" cxnId="{8080A9AB-6A1A-4005-9578-4FA4DDC57DA3}">
      <dgm:prSet/>
      <dgm:spPr/>
      <dgm:t>
        <a:bodyPr/>
        <a:lstStyle/>
        <a:p>
          <a:endParaRPr lang="en-US"/>
        </a:p>
      </dgm:t>
    </dgm:pt>
    <dgm:pt modelId="{FFF9BD9E-0485-4DE1-B593-82CA38AE9845}">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latin typeface="Times New Roman" panose="02020603050405020304" pitchFamily="18" charset="0"/>
              <a:cs typeface="Times New Roman" panose="02020603050405020304" pitchFamily="18" charset="0"/>
            </a:rPr>
            <a:t>      Production Department</a:t>
          </a:r>
          <a:endParaRPr lang="en-US" b="1" dirty="0">
            <a:latin typeface="Times New Roman" panose="02020603050405020304" pitchFamily="18" charset="0"/>
            <a:cs typeface="Times New Roman" panose="02020603050405020304" pitchFamily="18" charset="0"/>
          </a:endParaRPr>
        </a:p>
      </dgm:t>
    </dgm:pt>
    <dgm:pt modelId="{2EF9C474-0185-463A-AC50-9A5CB1447E69}" type="parTrans" cxnId="{8ACF9B9E-903D-4040-9C3B-CDE14652D8C3}">
      <dgm:prSet/>
      <dgm:spPr/>
      <dgm:t>
        <a:bodyPr/>
        <a:lstStyle/>
        <a:p>
          <a:endParaRPr lang="en-US"/>
        </a:p>
      </dgm:t>
    </dgm:pt>
    <dgm:pt modelId="{EDB746C1-A34F-441F-80A3-7ED7293EBB7B}" type="sibTrans" cxnId="{8ACF9B9E-903D-4040-9C3B-CDE14652D8C3}">
      <dgm:prSet/>
      <dgm:spPr/>
      <dgm:t>
        <a:bodyPr/>
        <a:lstStyle/>
        <a:p>
          <a:endParaRPr lang="en-US"/>
        </a:p>
      </dgm:t>
    </dgm:pt>
    <dgm:pt modelId="{9A8A7C81-A151-4AE5-AB47-F841A4EE5908}" type="pres">
      <dgm:prSet presAssocID="{7D3B9330-CC2E-49E9-94EC-1DBFC7C4836E}" presName="Name0" presStyleCnt="0">
        <dgm:presLayoutVars>
          <dgm:chMax val="7"/>
          <dgm:dir/>
          <dgm:animLvl val="lvl"/>
          <dgm:resizeHandles val="exact"/>
        </dgm:presLayoutVars>
      </dgm:prSet>
      <dgm:spPr/>
      <dgm:t>
        <a:bodyPr/>
        <a:lstStyle/>
        <a:p>
          <a:endParaRPr lang="en-US"/>
        </a:p>
      </dgm:t>
    </dgm:pt>
    <dgm:pt modelId="{9BACC9FD-67BB-4BCB-BE99-88C5D9C7F08D}" type="pres">
      <dgm:prSet presAssocID="{FDD71B00-2DDD-4914-9E1B-39EFE08E124B}" presName="circle1" presStyleLbl="node1" presStyleIdx="0" presStyleCnt="4"/>
      <dgm:spPr/>
    </dgm:pt>
    <dgm:pt modelId="{E874A623-C40E-4D65-80FA-0C6851DEB321}" type="pres">
      <dgm:prSet presAssocID="{FDD71B00-2DDD-4914-9E1B-39EFE08E124B}" presName="space" presStyleCnt="0"/>
      <dgm:spPr/>
    </dgm:pt>
    <dgm:pt modelId="{984A3363-A4BA-4065-BC43-DAA39AE5E0D5}" type="pres">
      <dgm:prSet presAssocID="{FDD71B00-2DDD-4914-9E1B-39EFE08E124B}" presName="rect1" presStyleLbl="alignAcc1" presStyleIdx="0" presStyleCnt="4" custScaleY="111111"/>
      <dgm:spPr/>
      <dgm:t>
        <a:bodyPr/>
        <a:lstStyle/>
        <a:p>
          <a:endParaRPr lang="en-US"/>
        </a:p>
      </dgm:t>
    </dgm:pt>
    <dgm:pt modelId="{23A79C35-E835-4531-8C6A-1B4E19709917}" type="pres">
      <dgm:prSet presAssocID="{56DE7A8A-FA6A-4E11-9113-BF72A4B2A733}" presName="vertSpace2" presStyleLbl="node1" presStyleIdx="0" presStyleCnt="4"/>
      <dgm:spPr/>
    </dgm:pt>
    <dgm:pt modelId="{5A5D7CA7-DFF8-48FA-B065-8C208A64B4E2}" type="pres">
      <dgm:prSet presAssocID="{56DE7A8A-FA6A-4E11-9113-BF72A4B2A733}" presName="circle2" presStyleLbl="node1" presStyleIdx="1" presStyleCnt="4"/>
      <dgm:spPr/>
    </dgm:pt>
    <dgm:pt modelId="{F0BEEEE0-7487-4B74-9819-52D5DE555603}" type="pres">
      <dgm:prSet presAssocID="{56DE7A8A-FA6A-4E11-9113-BF72A4B2A733}" presName="rect2" presStyleLbl="alignAcc1" presStyleIdx="1" presStyleCnt="4" custScaleY="109792" custLinFactNeighborY="5650"/>
      <dgm:spPr/>
      <dgm:t>
        <a:bodyPr/>
        <a:lstStyle/>
        <a:p>
          <a:endParaRPr lang="en-US"/>
        </a:p>
      </dgm:t>
    </dgm:pt>
    <dgm:pt modelId="{73199123-0427-403E-97FC-0005FDCA5148}" type="pres">
      <dgm:prSet presAssocID="{7AD91FED-1F90-4F15-98E4-4F848B42DBB4}" presName="vertSpace3" presStyleLbl="node1" presStyleIdx="1" presStyleCnt="4"/>
      <dgm:spPr/>
    </dgm:pt>
    <dgm:pt modelId="{E1688B74-89AE-4EDA-BF6C-EC197E28562F}" type="pres">
      <dgm:prSet presAssocID="{7AD91FED-1F90-4F15-98E4-4F848B42DBB4}" presName="circle3" presStyleLbl="node1" presStyleIdx="2" presStyleCnt="4"/>
      <dgm:spPr/>
    </dgm:pt>
    <dgm:pt modelId="{164C2CE4-7297-4DB4-9789-E459A7737009}" type="pres">
      <dgm:prSet presAssocID="{7AD91FED-1F90-4F15-98E4-4F848B42DBB4}" presName="rect3" presStyleLbl="alignAcc1" presStyleIdx="2" presStyleCnt="4" custScaleY="66082" custLinFactNeighborY="0"/>
      <dgm:spPr/>
      <dgm:t>
        <a:bodyPr/>
        <a:lstStyle/>
        <a:p>
          <a:endParaRPr lang="en-US"/>
        </a:p>
      </dgm:t>
    </dgm:pt>
    <dgm:pt modelId="{6DCA1A1D-0F77-4E21-A3ED-C01177528E07}" type="pres">
      <dgm:prSet presAssocID="{FFF9BD9E-0485-4DE1-B593-82CA38AE9845}" presName="vertSpace4" presStyleLbl="node1" presStyleIdx="2" presStyleCnt="4"/>
      <dgm:spPr/>
    </dgm:pt>
    <dgm:pt modelId="{887FEDD2-D9BC-4A63-A996-A7A45ECAFA5A}" type="pres">
      <dgm:prSet presAssocID="{FFF9BD9E-0485-4DE1-B593-82CA38AE9845}" presName="circle4" presStyleLbl="node1" presStyleIdx="3" presStyleCnt="4"/>
      <dgm:spPr/>
    </dgm:pt>
    <dgm:pt modelId="{78FD5863-B32D-4EA9-868C-27827B33C3D6}" type="pres">
      <dgm:prSet presAssocID="{FFF9BD9E-0485-4DE1-B593-82CA38AE9845}" presName="rect4" presStyleLbl="alignAcc1" presStyleIdx="3" presStyleCnt="4" custScaleY="124836" custLinFactNeighborY="68627"/>
      <dgm:spPr/>
      <dgm:t>
        <a:bodyPr/>
        <a:lstStyle/>
        <a:p>
          <a:endParaRPr lang="en-US"/>
        </a:p>
      </dgm:t>
    </dgm:pt>
    <dgm:pt modelId="{535E5987-5558-4C77-AA03-BA4168380162}" type="pres">
      <dgm:prSet presAssocID="{FDD71B00-2DDD-4914-9E1B-39EFE08E124B}" presName="rect1ParTxNoCh" presStyleLbl="alignAcc1" presStyleIdx="3" presStyleCnt="4">
        <dgm:presLayoutVars>
          <dgm:chMax val="1"/>
          <dgm:bulletEnabled val="1"/>
        </dgm:presLayoutVars>
      </dgm:prSet>
      <dgm:spPr/>
      <dgm:t>
        <a:bodyPr/>
        <a:lstStyle/>
        <a:p>
          <a:endParaRPr lang="en-US"/>
        </a:p>
      </dgm:t>
    </dgm:pt>
    <dgm:pt modelId="{D8B13120-8788-4A14-9B9E-91450E0CFDC5}" type="pres">
      <dgm:prSet presAssocID="{56DE7A8A-FA6A-4E11-9113-BF72A4B2A733}" presName="rect2ParTxNoCh" presStyleLbl="alignAcc1" presStyleIdx="3" presStyleCnt="4">
        <dgm:presLayoutVars>
          <dgm:chMax val="1"/>
          <dgm:bulletEnabled val="1"/>
        </dgm:presLayoutVars>
      </dgm:prSet>
      <dgm:spPr/>
      <dgm:t>
        <a:bodyPr/>
        <a:lstStyle/>
        <a:p>
          <a:endParaRPr lang="en-US"/>
        </a:p>
      </dgm:t>
    </dgm:pt>
    <dgm:pt modelId="{7CC6D3AD-0968-42B9-8BE8-177740E937F6}" type="pres">
      <dgm:prSet presAssocID="{7AD91FED-1F90-4F15-98E4-4F848B42DBB4}" presName="rect3ParTxNoCh" presStyleLbl="alignAcc1" presStyleIdx="3" presStyleCnt="4">
        <dgm:presLayoutVars>
          <dgm:chMax val="1"/>
          <dgm:bulletEnabled val="1"/>
        </dgm:presLayoutVars>
      </dgm:prSet>
      <dgm:spPr/>
      <dgm:t>
        <a:bodyPr/>
        <a:lstStyle/>
        <a:p>
          <a:endParaRPr lang="en-US"/>
        </a:p>
      </dgm:t>
    </dgm:pt>
    <dgm:pt modelId="{41C27B44-36D8-4391-8347-D8D9FCE7CE50}" type="pres">
      <dgm:prSet presAssocID="{FFF9BD9E-0485-4DE1-B593-82CA38AE9845}" presName="rect4ParTxNoCh" presStyleLbl="alignAcc1" presStyleIdx="3" presStyleCnt="4">
        <dgm:presLayoutVars>
          <dgm:chMax val="1"/>
          <dgm:bulletEnabled val="1"/>
        </dgm:presLayoutVars>
      </dgm:prSet>
      <dgm:spPr/>
      <dgm:t>
        <a:bodyPr/>
        <a:lstStyle/>
        <a:p>
          <a:endParaRPr lang="en-US"/>
        </a:p>
      </dgm:t>
    </dgm:pt>
  </dgm:ptLst>
  <dgm:cxnLst>
    <dgm:cxn modelId="{8D1BDB7D-44DE-4E60-86B7-F625A5D93B84}" type="presOf" srcId="{FDD71B00-2DDD-4914-9E1B-39EFE08E124B}" destId="{535E5987-5558-4C77-AA03-BA4168380162}" srcOrd="1" destOrd="0" presId="urn:microsoft.com/office/officeart/2005/8/layout/target3"/>
    <dgm:cxn modelId="{8ACF9B9E-903D-4040-9C3B-CDE14652D8C3}" srcId="{7D3B9330-CC2E-49E9-94EC-1DBFC7C4836E}" destId="{FFF9BD9E-0485-4DE1-B593-82CA38AE9845}" srcOrd="3" destOrd="0" parTransId="{2EF9C474-0185-463A-AC50-9A5CB1447E69}" sibTransId="{EDB746C1-A34F-441F-80A3-7ED7293EBB7B}"/>
    <dgm:cxn modelId="{8080A9AB-6A1A-4005-9578-4FA4DDC57DA3}" srcId="{7D3B9330-CC2E-49E9-94EC-1DBFC7C4836E}" destId="{7AD91FED-1F90-4F15-98E4-4F848B42DBB4}" srcOrd="2" destOrd="0" parTransId="{8C18F75F-5FFC-49B5-9067-505F1A06A66C}" sibTransId="{3C4A3B9F-321E-4405-8E9C-DC276B36E7DF}"/>
    <dgm:cxn modelId="{7BF0B159-2A1F-435F-BBF3-54831D9481E3}" type="presOf" srcId="{FFF9BD9E-0485-4DE1-B593-82CA38AE9845}" destId="{78FD5863-B32D-4EA9-868C-27827B33C3D6}" srcOrd="0" destOrd="0" presId="urn:microsoft.com/office/officeart/2005/8/layout/target3"/>
    <dgm:cxn modelId="{AA45BB60-E920-4430-A5A4-72466F7F73C4}" srcId="{7D3B9330-CC2E-49E9-94EC-1DBFC7C4836E}" destId="{FDD71B00-2DDD-4914-9E1B-39EFE08E124B}" srcOrd="0" destOrd="0" parTransId="{49C87BFF-FD77-4C83-976A-3B422D6E4A46}" sibTransId="{6FC3FF8C-7A8A-4A6A-8A32-3E04776ED2E7}"/>
    <dgm:cxn modelId="{7F1817A9-7ADC-4539-A12C-AA1FB60AA285}" type="presOf" srcId="{7AD91FED-1F90-4F15-98E4-4F848B42DBB4}" destId="{7CC6D3AD-0968-42B9-8BE8-177740E937F6}" srcOrd="1" destOrd="0" presId="urn:microsoft.com/office/officeart/2005/8/layout/target3"/>
    <dgm:cxn modelId="{24B16BC9-789F-4F45-824E-A539BDFA5394}" srcId="{7D3B9330-CC2E-49E9-94EC-1DBFC7C4836E}" destId="{56DE7A8A-FA6A-4E11-9113-BF72A4B2A733}" srcOrd="1" destOrd="0" parTransId="{FDD68A74-EB4E-40D5-8D14-6DF3863336F4}" sibTransId="{79A73C42-B5D5-4E18-900A-CB4B2C4B30AE}"/>
    <dgm:cxn modelId="{AB32732B-039A-47E8-80D5-C67D0C95D7DA}" type="presOf" srcId="{56DE7A8A-FA6A-4E11-9113-BF72A4B2A733}" destId="{F0BEEEE0-7487-4B74-9819-52D5DE555603}" srcOrd="0" destOrd="0" presId="urn:microsoft.com/office/officeart/2005/8/layout/target3"/>
    <dgm:cxn modelId="{B1276E83-D6AB-45FF-81B1-8AED9EA70F20}" type="presOf" srcId="{7D3B9330-CC2E-49E9-94EC-1DBFC7C4836E}" destId="{9A8A7C81-A151-4AE5-AB47-F841A4EE5908}" srcOrd="0" destOrd="0" presId="urn:microsoft.com/office/officeart/2005/8/layout/target3"/>
    <dgm:cxn modelId="{7FB1AFA9-2CA5-4A5B-A998-ECD14DA72602}" type="presOf" srcId="{56DE7A8A-FA6A-4E11-9113-BF72A4B2A733}" destId="{D8B13120-8788-4A14-9B9E-91450E0CFDC5}" srcOrd="1" destOrd="0" presId="urn:microsoft.com/office/officeart/2005/8/layout/target3"/>
    <dgm:cxn modelId="{8B7C6885-F5BA-49BC-A1E5-7C291BAE926D}" type="presOf" srcId="{FDD71B00-2DDD-4914-9E1B-39EFE08E124B}" destId="{984A3363-A4BA-4065-BC43-DAA39AE5E0D5}" srcOrd="0" destOrd="0" presId="urn:microsoft.com/office/officeart/2005/8/layout/target3"/>
    <dgm:cxn modelId="{D790E7BA-13A7-4F9B-A60A-F5AD676E7410}" type="presOf" srcId="{FFF9BD9E-0485-4DE1-B593-82CA38AE9845}" destId="{41C27B44-36D8-4391-8347-D8D9FCE7CE50}" srcOrd="1" destOrd="0" presId="urn:microsoft.com/office/officeart/2005/8/layout/target3"/>
    <dgm:cxn modelId="{030B0D86-9F7F-4FD0-8F08-6F02637A4A9C}" type="presOf" srcId="{7AD91FED-1F90-4F15-98E4-4F848B42DBB4}" destId="{164C2CE4-7297-4DB4-9789-E459A7737009}" srcOrd="0" destOrd="0" presId="urn:microsoft.com/office/officeart/2005/8/layout/target3"/>
    <dgm:cxn modelId="{44F6E7D3-A6DE-4989-8587-E66DB23F923A}" type="presParOf" srcId="{9A8A7C81-A151-4AE5-AB47-F841A4EE5908}" destId="{9BACC9FD-67BB-4BCB-BE99-88C5D9C7F08D}" srcOrd="0" destOrd="0" presId="urn:microsoft.com/office/officeart/2005/8/layout/target3"/>
    <dgm:cxn modelId="{9F6C673E-7372-42F5-9A61-58DD5E33FA83}" type="presParOf" srcId="{9A8A7C81-A151-4AE5-AB47-F841A4EE5908}" destId="{E874A623-C40E-4D65-80FA-0C6851DEB321}" srcOrd="1" destOrd="0" presId="urn:microsoft.com/office/officeart/2005/8/layout/target3"/>
    <dgm:cxn modelId="{3C43B876-0192-4CFC-83DD-429AD6EBDBDD}" type="presParOf" srcId="{9A8A7C81-A151-4AE5-AB47-F841A4EE5908}" destId="{984A3363-A4BA-4065-BC43-DAA39AE5E0D5}" srcOrd="2" destOrd="0" presId="urn:microsoft.com/office/officeart/2005/8/layout/target3"/>
    <dgm:cxn modelId="{51111714-16EA-458D-99DA-08DC6229B03E}" type="presParOf" srcId="{9A8A7C81-A151-4AE5-AB47-F841A4EE5908}" destId="{23A79C35-E835-4531-8C6A-1B4E19709917}" srcOrd="3" destOrd="0" presId="urn:microsoft.com/office/officeart/2005/8/layout/target3"/>
    <dgm:cxn modelId="{2CEF2C25-D39B-4B80-9D99-520C0AF3FAB9}" type="presParOf" srcId="{9A8A7C81-A151-4AE5-AB47-F841A4EE5908}" destId="{5A5D7CA7-DFF8-48FA-B065-8C208A64B4E2}" srcOrd="4" destOrd="0" presId="urn:microsoft.com/office/officeart/2005/8/layout/target3"/>
    <dgm:cxn modelId="{EEA6F9DA-67AF-4F12-9547-CAC018AB7A20}" type="presParOf" srcId="{9A8A7C81-A151-4AE5-AB47-F841A4EE5908}" destId="{F0BEEEE0-7487-4B74-9819-52D5DE555603}" srcOrd="5" destOrd="0" presId="urn:microsoft.com/office/officeart/2005/8/layout/target3"/>
    <dgm:cxn modelId="{EC75A105-B168-4BFA-9110-3C708797FC4D}" type="presParOf" srcId="{9A8A7C81-A151-4AE5-AB47-F841A4EE5908}" destId="{73199123-0427-403E-97FC-0005FDCA5148}" srcOrd="6" destOrd="0" presId="urn:microsoft.com/office/officeart/2005/8/layout/target3"/>
    <dgm:cxn modelId="{9F450209-92AE-4D1F-B008-92B172FE5E08}" type="presParOf" srcId="{9A8A7C81-A151-4AE5-AB47-F841A4EE5908}" destId="{E1688B74-89AE-4EDA-BF6C-EC197E28562F}" srcOrd="7" destOrd="0" presId="urn:microsoft.com/office/officeart/2005/8/layout/target3"/>
    <dgm:cxn modelId="{56736904-0C69-448F-8B1A-A265E1765C3E}" type="presParOf" srcId="{9A8A7C81-A151-4AE5-AB47-F841A4EE5908}" destId="{164C2CE4-7297-4DB4-9789-E459A7737009}" srcOrd="8" destOrd="0" presId="urn:microsoft.com/office/officeart/2005/8/layout/target3"/>
    <dgm:cxn modelId="{D26E4021-A20C-46E9-86FC-F5875BAD062A}" type="presParOf" srcId="{9A8A7C81-A151-4AE5-AB47-F841A4EE5908}" destId="{6DCA1A1D-0F77-4E21-A3ED-C01177528E07}" srcOrd="9" destOrd="0" presId="urn:microsoft.com/office/officeart/2005/8/layout/target3"/>
    <dgm:cxn modelId="{77A6DD27-F30B-413F-882B-952040D6BBBF}" type="presParOf" srcId="{9A8A7C81-A151-4AE5-AB47-F841A4EE5908}" destId="{887FEDD2-D9BC-4A63-A996-A7A45ECAFA5A}" srcOrd="10" destOrd="0" presId="urn:microsoft.com/office/officeart/2005/8/layout/target3"/>
    <dgm:cxn modelId="{FC9C3815-F19E-455C-89B0-9816531E3032}" type="presParOf" srcId="{9A8A7C81-A151-4AE5-AB47-F841A4EE5908}" destId="{78FD5863-B32D-4EA9-868C-27827B33C3D6}" srcOrd="11" destOrd="0" presId="urn:microsoft.com/office/officeart/2005/8/layout/target3"/>
    <dgm:cxn modelId="{59765612-F4FA-4D7F-B2B1-92DF433B4817}" type="presParOf" srcId="{9A8A7C81-A151-4AE5-AB47-F841A4EE5908}" destId="{535E5987-5558-4C77-AA03-BA4168380162}" srcOrd="12" destOrd="0" presId="urn:microsoft.com/office/officeart/2005/8/layout/target3"/>
    <dgm:cxn modelId="{1A097898-0822-400A-B360-7040C73E4E49}" type="presParOf" srcId="{9A8A7C81-A151-4AE5-AB47-F841A4EE5908}" destId="{D8B13120-8788-4A14-9B9E-91450E0CFDC5}" srcOrd="13" destOrd="0" presId="urn:microsoft.com/office/officeart/2005/8/layout/target3"/>
    <dgm:cxn modelId="{97D91669-5118-4C7C-A374-8F91BC0C425A}" type="presParOf" srcId="{9A8A7C81-A151-4AE5-AB47-F841A4EE5908}" destId="{7CC6D3AD-0968-42B9-8BE8-177740E937F6}" srcOrd="14" destOrd="0" presId="urn:microsoft.com/office/officeart/2005/8/layout/target3"/>
    <dgm:cxn modelId="{4B14A6C2-DE28-4FC7-B167-B2C899D71976}" type="presParOf" srcId="{9A8A7C81-A151-4AE5-AB47-F841A4EE5908}" destId="{41C27B44-36D8-4391-8347-D8D9FCE7CE50}"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20BFDA-6946-48AD-8F8B-35BF20AEFEF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78CCF1E-0DF8-4CC2-90C3-F18A586A0C82}">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CHAIRMAN</a:t>
          </a:r>
          <a:endParaRPr lang="en-US" b="1" dirty="0"/>
        </a:p>
      </dgm:t>
    </dgm:pt>
    <dgm:pt modelId="{DE66743E-9FDB-445D-AA54-4A00C78ACABB}" type="parTrans" cxnId="{80C74382-7B61-4A39-B83B-D90AAC3E6D11}">
      <dgm:prSet/>
      <dgm:spPr/>
      <dgm:t>
        <a:bodyPr/>
        <a:lstStyle/>
        <a:p>
          <a:endParaRPr lang="en-US"/>
        </a:p>
      </dgm:t>
    </dgm:pt>
    <dgm:pt modelId="{92412BCE-6111-4390-A6B7-F9B69319E384}" type="sibTrans" cxnId="{80C74382-7B61-4A39-B83B-D90AAC3E6D11}">
      <dgm:prSet/>
      <dgm:spPr/>
      <dgm:t>
        <a:bodyPr/>
        <a:lstStyle/>
        <a:p>
          <a:endParaRPr lang="en-US"/>
        </a:p>
      </dgm:t>
    </dgm:pt>
    <dgm:pt modelId="{43380521-255E-498C-9FFD-A2DBA8EECC97}">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CHIEF EXECUTIVE</a:t>
          </a:r>
          <a:endParaRPr lang="en-US" b="1" dirty="0"/>
        </a:p>
      </dgm:t>
    </dgm:pt>
    <dgm:pt modelId="{AF02D969-9FD9-4F48-BC9D-F2D9A9601EF5}" type="parTrans" cxnId="{8C588E87-DFC5-48C8-95A5-3F662B0CBC38}">
      <dgm:prSet/>
      <dgm:spPr/>
      <dgm:t>
        <a:bodyPr/>
        <a:lstStyle/>
        <a:p>
          <a:endParaRPr lang="en-US"/>
        </a:p>
      </dgm:t>
    </dgm:pt>
    <dgm:pt modelId="{794E3866-96ED-45F7-8CF8-EFC1116D5C0B}" type="sibTrans" cxnId="{8C588E87-DFC5-48C8-95A5-3F662B0CBC38}">
      <dgm:prSet/>
      <dgm:spPr/>
      <dgm:t>
        <a:bodyPr/>
        <a:lstStyle/>
        <a:p>
          <a:endParaRPr lang="en-US"/>
        </a:p>
      </dgm:t>
    </dgm:pt>
    <dgm:pt modelId="{CA187662-1B63-446B-9B5A-7BAC16028BA8}">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DIRECTOR MARKETING</a:t>
          </a:r>
          <a:endParaRPr lang="en-US" b="1" dirty="0"/>
        </a:p>
      </dgm:t>
    </dgm:pt>
    <dgm:pt modelId="{967B62AB-FBEF-4D66-8FBC-3A843CFC656F}" type="parTrans" cxnId="{EA9ABD18-F6EC-4C14-93F1-EEB474C3E9B8}">
      <dgm:prSet/>
      <dgm:spPr/>
      <dgm:t>
        <a:bodyPr/>
        <a:lstStyle/>
        <a:p>
          <a:endParaRPr lang="en-US"/>
        </a:p>
      </dgm:t>
    </dgm:pt>
    <dgm:pt modelId="{B0FD0ACF-5B37-4AEC-B64B-0633DDC021C5}" type="sibTrans" cxnId="{EA9ABD18-F6EC-4C14-93F1-EEB474C3E9B8}">
      <dgm:prSet/>
      <dgm:spPr/>
      <dgm:t>
        <a:bodyPr/>
        <a:lstStyle/>
        <a:p>
          <a:endParaRPr lang="en-US"/>
        </a:p>
      </dgm:t>
    </dgm:pt>
    <dgm:pt modelId="{6C6E7043-4426-4C71-B3AD-55E7245CC537}">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MANAGING DIRECTOR</a:t>
          </a:r>
          <a:endParaRPr lang="en-US" b="1" dirty="0"/>
        </a:p>
      </dgm:t>
    </dgm:pt>
    <dgm:pt modelId="{95A11324-57D7-48C2-8CF1-19688A2DD211}" type="parTrans" cxnId="{7DAA8572-A67D-477B-8FD1-C483299FA132}">
      <dgm:prSet/>
      <dgm:spPr/>
      <dgm:t>
        <a:bodyPr/>
        <a:lstStyle/>
        <a:p>
          <a:endParaRPr lang="en-US"/>
        </a:p>
      </dgm:t>
    </dgm:pt>
    <dgm:pt modelId="{49FB11CB-841A-46D9-8FD7-37D30EDF992A}" type="sibTrans" cxnId="{7DAA8572-A67D-477B-8FD1-C483299FA132}">
      <dgm:prSet/>
      <dgm:spPr/>
      <dgm:t>
        <a:bodyPr/>
        <a:lstStyle/>
        <a:p>
          <a:endParaRPr lang="en-US"/>
        </a:p>
      </dgm:t>
    </dgm:pt>
    <dgm:pt modelId="{BAD5CFC3-DA06-4EA4-90B6-EA15281941D1}">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DIRECTOR PRODUCTION</a:t>
          </a:r>
          <a:endParaRPr lang="en-US" b="1" dirty="0"/>
        </a:p>
      </dgm:t>
    </dgm:pt>
    <dgm:pt modelId="{7E848C76-D88C-45D9-90C4-98CB80B2F236}" type="parTrans" cxnId="{1A1F2F8B-E2F8-44A7-818E-BF724D26EA54}">
      <dgm:prSet/>
      <dgm:spPr/>
      <dgm:t>
        <a:bodyPr/>
        <a:lstStyle/>
        <a:p>
          <a:endParaRPr lang="en-US"/>
        </a:p>
      </dgm:t>
    </dgm:pt>
    <dgm:pt modelId="{AC009B97-81FE-4D21-A757-7483249D893F}" type="sibTrans" cxnId="{1A1F2F8B-E2F8-44A7-818E-BF724D26EA54}">
      <dgm:prSet/>
      <dgm:spPr/>
      <dgm:t>
        <a:bodyPr/>
        <a:lstStyle/>
        <a:p>
          <a:endParaRPr lang="en-US"/>
        </a:p>
      </dgm:t>
    </dgm:pt>
    <dgm:pt modelId="{3958BDF0-D209-48F8-B8B8-C224DCA38D2B}">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DIRECTOR FINANCE</a:t>
          </a:r>
          <a:endParaRPr lang="en-US" b="1" dirty="0"/>
        </a:p>
      </dgm:t>
    </dgm:pt>
    <dgm:pt modelId="{167F29B4-5071-421F-A7A2-2535B1B52C80}" type="parTrans" cxnId="{79DE8840-43D0-4E15-A7DA-410F107DBA17}">
      <dgm:prSet/>
      <dgm:spPr/>
      <dgm:t>
        <a:bodyPr/>
        <a:lstStyle/>
        <a:p>
          <a:endParaRPr lang="en-US"/>
        </a:p>
      </dgm:t>
    </dgm:pt>
    <dgm:pt modelId="{7936166B-8B1B-42A6-AD6E-22CBF503EDCC}" type="sibTrans" cxnId="{79DE8840-43D0-4E15-A7DA-410F107DBA17}">
      <dgm:prSet/>
      <dgm:spPr/>
      <dgm:t>
        <a:bodyPr/>
        <a:lstStyle/>
        <a:p>
          <a:endParaRPr lang="en-US"/>
        </a:p>
      </dgm:t>
    </dgm:pt>
    <dgm:pt modelId="{0BFF4270-C087-4B44-B505-E54AEB1F8FA6}">
      <dgm:prSe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DIRECTOR HR</a:t>
          </a:r>
          <a:endParaRPr lang="en-US" b="1" dirty="0"/>
        </a:p>
      </dgm:t>
    </dgm:pt>
    <dgm:pt modelId="{54025FBA-FFBE-4E3F-AE9D-ED60BB3E4F43}" type="parTrans" cxnId="{69D1E118-C688-466F-815C-0E1AEE24725A}">
      <dgm:prSet/>
      <dgm:spPr/>
      <dgm:t>
        <a:bodyPr/>
        <a:lstStyle/>
        <a:p>
          <a:endParaRPr lang="en-US"/>
        </a:p>
      </dgm:t>
    </dgm:pt>
    <dgm:pt modelId="{A2F7B6B4-3DD9-47E2-93DA-91679599F5A8}" type="sibTrans" cxnId="{69D1E118-C688-466F-815C-0E1AEE24725A}">
      <dgm:prSet/>
      <dgm:spPr/>
      <dgm:t>
        <a:bodyPr/>
        <a:lstStyle/>
        <a:p>
          <a:endParaRPr lang="en-US"/>
        </a:p>
      </dgm:t>
    </dgm:pt>
    <dgm:pt modelId="{616131E9-11C5-4BDC-A0BD-2A81500F75FE}">
      <dgm:prSet>
        <dgm:style>
          <a:lnRef idx="1">
            <a:schemeClr val="accent4"/>
          </a:lnRef>
          <a:fillRef idx="3">
            <a:schemeClr val="accent4"/>
          </a:fillRef>
          <a:effectRef idx="2">
            <a:schemeClr val="accent4"/>
          </a:effectRef>
          <a:fontRef idx="minor">
            <a:schemeClr val="lt1"/>
          </a:fontRef>
        </dgm:style>
      </dgm:prSet>
      <dgm:spPr/>
      <dgm:t>
        <a:bodyPr/>
        <a:lstStyle/>
        <a:p>
          <a:r>
            <a:rPr lang="en-US" b="1" smtClean="0"/>
            <a:t>GENERAL MANAGERS</a:t>
          </a:r>
          <a:endParaRPr lang="en-US" b="1" dirty="0"/>
        </a:p>
      </dgm:t>
    </dgm:pt>
    <dgm:pt modelId="{741AEBCC-4CB0-4652-8CC8-5D4AE5D610E4}" type="parTrans" cxnId="{F5E8EDFB-7360-4041-87EB-522B472BAB1B}">
      <dgm:prSet/>
      <dgm:spPr/>
      <dgm:t>
        <a:bodyPr/>
        <a:lstStyle/>
        <a:p>
          <a:endParaRPr lang="en-US"/>
        </a:p>
      </dgm:t>
    </dgm:pt>
    <dgm:pt modelId="{CBE49C1F-98FD-4630-9106-8A4557C30774}" type="sibTrans" cxnId="{F5E8EDFB-7360-4041-87EB-522B472BAB1B}">
      <dgm:prSet/>
      <dgm:spPr/>
      <dgm:t>
        <a:bodyPr/>
        <a:lstStyle/>
        <a:p>
          <a:endParaRPr lang="en-US"/>
        </a:p>
      </dgm:t>
    </dgm:pt>
    <dgm:pt modelId="{20B69F69-B2CF-4361-96EA-BAC2F0B9F33A}" type="pres">
      <dgm:prSet presAssocID="{4220BFDA-6946-48AD-8F8B-35BF20AEFEF7}" presName="rootnode" presStyleCnt="0">
        <dgm:presLayoutVars>
          <dgm:chMax/>
          <dgm:chPref/>
          <dgm:dir/>
          <dgm:animLvl val="lvl"/>
        </dgm:presLayoutVars>
      </dgm:prSet>
      <dgm:spPr/>
      <dgm:t>
        <a:bodyPr/>
        <a:lstStyle/>
        <a:p>
          <a:endParaRPr lang="en-US"/>
        </a:p>
      </dgm:t>
    </dgm:pt>
    <dgm:pt modelId="{CDE810DC-B53B-4ADE-BB51-2BD0F47C4252}" type="pres">
      <dgm:prSet presAssocID="{478CCF1E-0DF8-4CC2-90C3-F18A586A0C82}" presName="composite" presStyleCnt="0"/>
      <dgm:spPr/>
    </dgm:pt>
    <dgm:pt modelId="{C7E93915-2B84-47A1-B40E-F204951A92A0}" type="pres">
      <dgm:prSet presAssocID="{478CCF1E-0DF8-4CC2-90C3-F18A586A0C82}" presName="bentUpArrow1" presStyleLbl="alignImgPlace1" presStyleIdx="0" presStyleCnt="7"/>
      <dgm:spPr/>
    </dgm:pt>
    <dgm:pt modelId="{C324ABF4-29D3-4EE0-AB92-9C5FE90DE49C}" type="pres">
      <dgm:prSet presAssocID="{478CCF1E-0DF8-4CC2-90C3-F18A586A0C82}" presName="ParentText" presStyleLbl="node1" presStyleIdx="0" presStyleCnt="8" custScaleX="213808" custLinFactNeighborX="5832" custLinFactNeighborY="2573">
        <dgm:presLayoutVars>
          <dgm:chMax val="1"/>
          <dgm:chPref val="1"/>
          <dgm:bulletEnabled val="1"/>
        </dgm:presLayoutVars>
      </dgm:prSet>
      <dgm:spPr/>
      <dgm:t>
        <a:bodyPr/>
        <a:lstStyle/>
        <a:p>
          <a:endParaRPr lang="en-US"/>
        </a:p>
      </dgm:t>
    </dgm:pt>
    <dgm:pt modelId="{D40D091A-9A79-4BAA-9F62-58B387B83DC3}" type="pres">
      <dgm:prSet presAssocID="{478CCF1E-0DF8-4CC2-90C3-F18A586A0C82}" presName="ChildText" presStyleLbl="revTx" presStyleIdx="0" presStyleCnt="7">
        <dgm:presLayoutVars>
          <dgm:chMax val="0"/>
          <dgm:chPref val="0"/>
          <dgm:bulletEnabled val="1"/>
        </dgm:presLayoutVars>
      </dgm:prSet>
      <dgm:spPr/>
    </dgm:pt>
    <dgm:pt modelId="{DA9C3E05-21B7-4E82-8956-76CCF2201558}" type="pres">
      <dgm:prSet presAssocID="{92412BCE-6111-4390-A6B7-F9B69319E384}" presName="sibTrans" presStyleCnt="0"/>
      <dgm:spPr/>
    </dgm:pt>
    <dgm:pt modelId="{DD828C18-3CF7-4126-90DB-4DF4ADA9933A}" type="pres">
      <dgm:prSet presAssocID="{43380521-255E-498C-9FFD-A2DBA8EECC97}" presName="composite" presStyleCnt="0"/>
      <dgm:spPr/>
    </dgm:pt>
    <dgm:pt modelId="{F8676369-B130-470C-93FA-AFB91BD56516}" type="pres">
      <dgm:prSet presAssocID="{43380521-255E-498C-9FFD-A2DBA8EECC97}" presName="bentUpArrow1" presStyleLbl="alignImgPlace1" presStyleIdx="1" presStyleCnt="7"/>
      <dgm:spPr/>
    </dgm:pt>
    <dgm:pt modelId="{03B5E500-8C0C-4570-A6B6-0EC6F0552148}" type="pres">
      <dgm:prSet presAssocID="{43380521-255E-498C-9FFD-A2DBA8EECC97}" presName="ParentText" presStyleLbl="node1" presStyleIdx="1" presStyleCnt="8" custScaleX="196220">
        <dgm:presLayoutVars>
          <dgm:chMax val="1"/>
          <dgm:chPref val="1"/>
          <dgm:bulletEnabled val="1"/>
        </dgm:presLayoutVars>
      </dgm:prSet>
      <dgm:spPr/>
      <dgm:t>
        <a:bodyPr/>
        <a:lstStyle/>
        <a:p>
          <a:endParaRPr lang="en-US"/>
        </a:p>
      </dgm:t>
    </dgm:pt>
    <dgm:pt modelId="{ED1838BC-85FB-4A9E-B0EE-93323040A9D7}" type="pres">
      <dgm:prSet presAssocID="{43380521-255E-498C-9FFD-A2DBA8EECC97}" presName="ChildText" presStyleLbl="revTx" presStyleIdx="1" presStyleCnt="7">
        <dgm:presLayoutVars>
          <dgm:chMax val="0"/>
          <dgm:chPref val="0"/>
          <dgm:bulletEnabled val="1"/>
        </dgm:presLayoutVars>
      </dgm:prSet>
      <dgm:spPr/>
    </dgm:pt>
    <dgm:pt modelId="{93AF8A24-83F8-4D63-A2F5-02C6BD41A3E3}" type="pres">
      <dgm:prSet presAssocID="{794E3866-96ED-45F7-8CF8-EFC1116D5C0B}" presName="sibTrans" presStyleCnt="0"/>
      <dgm:spPr/>
    </dgm:pt>
    <dgm:pt modelId="{D2B78EFB-4E16-4C08-A983-06A8DDB2F24B}" type="pres">
      <dgm:prSet presAssocID="{CA187662-1B63-446B-9B5A-7BAC16028BA8}" presName="composite" presStyleCnt="0"/>
      <dgm:spPr/>
    </dgm:pt>
    <dgm:pt modelId="{7A0E7C45-A80A-4BE2-AE11-F56733B909A0}" type="pres">
      <dgm:prSet presAssocID="{CA187662-1B63-446B-9B5A-7BAC16028BA8}" presName="bentUpArrow1" presStyleLbl="alignImgPlace1" presStyleIdx="2" presStyleCnt="7"/>
      <dgm:spPr/>
    </dgm:pt>
    <dgm:pt modelId="{1939157C-5A29-4AF0-93A8-2B9F04DC9409}" type="pres">
      <dgm:prSet presAssocID="{CA187662-1B63-446B-9B5A-7BAC16028BA8}" presName="ParentText" presStyleLbl="node1" presStyleIdx="2" presStyleCnt="8" custScaleX="238499">
        <dgm:presLayoutVars>
          <dgm:chMax val="1"/>
          <dgm:chPref val="1"/>
          <dgm:bulletEnabled val="1"/>
        </dgm:presLayoutVars>
      </dgm:prSet>
      <dgm:spPr/>
      <dgm:t>
        <a:bodyPr/>
        <a:lstStyle/>
        <a:p>
          <a:endParaRPr lang="en-US"/>
        </a:p>
      </dgm:t>
    </dgm:pt>
    <dgm:pt modelId="{597A032B-4175-4882-8874-1B121AC59C52}" type="pres">
      <dgm:prSet presAssocID="{CA187662-1B63-446B-9B5A-7BAC16028BA8}" presName="ChildText" presStyleLbl="revTx" presStyleIdx="2" presStyleCnt="7">
        <dgm:presLayoutVars>
          <dgm:chMax val="0"/>
          <dgm:chPref val="0"/>
          <dgm:bulletEnabled val="1"/>
        </dgm:presLayoutVars>
      </dgm:prSet>
      <dgm:spPr/>
    </dgm:pt>
    <dgm:pt modelId="{E9BEA00F-6E92-43F3-B587-A1EB797A2231}" type="pres">
      <dgm:prSet presAssocID="{B0FD0ACF-5B37-4AEC-B64B-0633DDC021C5}" presName="sibTrans" presStyleCnt="0"/>
      <dgm:spPr/>
    </dgm:pt>
    <dgm:pt modelId="{CCD3839D-88F4-4C0F-AB70-5F014458B197}" type="pres">
      <dgm:prSet presAssocID="{6C6E7043-4426-4C71-B3AD-55E7245CC537}" presName="composite" presStyleCnt="0"/>
      <dgm:spPr/>
    </dgm:pt>
    <dgm:pt modelId="{5F10BB22-4D03-420C-97B7-CEA4F0C437F0}" type="pres">
      <dgm:prSet presAssocID="{6C6E7043-4426-4C71-B3AD-55E7245CC537}" presName="bentUpArrow1" presStyleLbl="alignImgPlace1" presStyleIdx="3" presStyleCnt="7"/>
      <dgm:spPr/>
    </dgm:pt>
    <dgm:pt modelId="{230F6933-8FA7-4BD5-A524-260434A836D4}" type="pres">
      <dgm:prSet presAssocID="{6C6E7043-4426-4C71-B3AD-55E7245CC537}" presName="ParentText" presStyleLbl="node1" presStyleIdx="3" presStyleCnt="8" custScaleX="222755">
        <dgm:presLayoutVars>
          <dgm:chMax val="1"/>
          <dgm:chPref val="1"/>
          <dgm:bulletEnabled val="1"/>
        </dgm:presLayoutVars>
      </dgm:prSet>
      <dgm:spPr/>
      <dgm:t>
        <a:bodyPr/>
        <a:lstStyle/>
        <a:p>
          <a:endParaRPr lang="en-US"/>
        </a:p>
      </dgm:t>
    </dgm:pt>
    <dgm:pt modelId="{11E499B2-586F-4739-9D1B-751931BB35A1}" type="pres">
      <dgm:prSet presAssocID="{6C6E7043-4426-4C71-B3AD-55E7245CC537}" presName="ChildText" presStyleLbl="revTx" presStyleIdx="3" presStyleCnt="7">
        <dgm:presLayoutVars>
          <dgm:chMax val="0"/>
          <dgm:chPref val="0"/>
          <dgm:bulletEnabled val="1"/>
        </dgm:presLayoutVars>
      </dgm:prSet>
      <dgm:spPr/>
    </dgm:pt>
    <dgm:pt modelId="{552DD5F6-7F0B-4DF6-BA01-7F7DE495744B}" type="pres">
      <dgm:prSet presAssocID="{49FB11CB-841A-46D9-8FD7-37D30EDF992A}" presName="sibTrans" presStyleCnt="0"/>
      <dgm:spPr/>
    </dgm:pt>
    <dgm:pt modelId="{147ED64A-32CF-40BE-863A-63C1CD744D53}" type="pres">
      <dgm:prSet presAssocID="{BAD5CFC3-DA06-4EA4-90B6-EA15281941D1}" presName="composite" presStyleCnt="0"/>
      <dgm:spPr/>
    </dgm:pt>
    <dgm:pt modelId="{8139ABEE-DADF-44F0-A903-3B3C8373E759}" type="pres">
      <dgm:prSet presAssocID="{BAD5CFC3-DA06-4EA4-90B6-EA15281941D1}" presName="bentUpArrow1" presStyleLbl="alignImgPlace1" presStyleIdx="4" presStyleCnt="7"/>
      <dgm:spPr/>
    </dgm:pt>
    <dgm:pt modelId="{33D1DE87-29BE-47A6-88EF-4932CD31FDD2}" type="pres">
      <dgm:prSet presAssocID="{BAD5CFC3-DA06-4EA4-90B6-EA15281941D1}" presName="ParentText" presStyleLbl="node1" presStyleIdx="4" presStyleCnt="8" custScaleX="261991">
        <dgm:presLayoutVars>
          <dgm:chMax val="1"/>
          <dgm:chPref val="1"/>
          <dgm:bulletEnabled val="1"/>
        </dgm:presLayoutVars>
      </dgm:prSet>
      <dgm:spPr/>
      <dgm:t>
        <a:bodyPr/>
        <a:lstStyle/>
        <a:p>
          <a:endParaRPr lang="en-US"/>
        </a:p>
      </dgm:t>
    </dgm:pt>
    <dgm:pt modelId="{C776B9EA-575D-4822-B3DA-1AA59F3BFE5D}" type="pres">
      <dgm:prSet presAssocID="{BAD5CFC3-DA06-4EA4-90B6-EA15281941D1}" presName="ChildText" presStyleLbl="revTx" presStyleIdx="4" presStyleCnt="7">
        <dgm:presLayoutVars>
          <dgm:chMax val="0"/>
          <dgm:chPref val="0"/>
          <dgm:bulletEnabled val="1"/>
        </dgm:presLayoutVars>
      </dgm:prSet>
      <dgm:spPr/>
    </dgm:pt>
    <dgm:pt modelId="{E88420CD-051A-4835-97C8-87E896B3630B}" type="pres">
      <dgm:prSet presAssocID="{AC009B97-81FE-4D21-A757-7483249D893F}" presName="sibTrans" presStyleCnt="0"/>
      <dgm:spPr/>
    </dgm:pt>
    <dgm:pt modelId="{5A255DBA-457B-4221-9973-61DABDB2FB2C}" type="pres">
      <dgm:prSet presAssocID="{3958BDF0-D209-48F8-B8B8-C224DCA38D2B}" presName="composite" presStyleCnt="0"/>
      <dgm:spPr/>
    </dgm:pt>
    <dgm:pt modelId="{C31CCC75-52F6-43DF-8AB4-4BB19450FC0C}" type="pres">
      <dgm:prSet presAssocID="{3958BDF0-D209-48F8-B8B8-C224DCA38D2B}" presName="bentUpArrow1" presStyleLbl="alignImgPlace1" presStyleIdx="5" presStyleCnt="7"/>
      <dgm:spPr/>
    </dgm:pt>
    <dgm:pt modelId="{F9505570-20D8-4654-945A-78F74B137892}" type="pres">
      <dgm:prSet presAssocID="{3958BDF0-D209-48F8-B8B8-C224DCA38D2B}" presName="ParentText" presStyleLbl="node1" presStyleIdx="5" presStyleCnt="8" custScaleX="249290">
        <dgm:presLayoutVars>
          <dgm:chMax val="1"/>
          <dgm:chPref val="1"/>
          <dgm:bulletEnabled val="1"/>
        </dgm:presLayoutVars>
      </dgm:prSet>
      <dgm:spPr/>
      <dgm:t>
        <a:bodyPr/>
        <a:lstStyle/>
        <a:p>
          <a:endParaRPr lang="en-US"/>
        </a:p>
      </dgm:t>
    </dgm:pt>
    <dgm:pt modelId="{2A2CE609-3797-4A59-95D0-6445F12852FF}" type="pres">
      <dgm:prSet presAssocID="{3958BDF0-D209-48F8-B8B8-C224DCA38D2B}" presName="ChildText" presStyleLbl="revTx" presStyleIdx="5" presStyleCnt="7">
        <dgm:presLayoutVars>
          <dgm:chMax val="0"/>
          <dgm:chPref val="0"/>
          <dgm:bulletEnabled val="1"/>
        </dgm:presLayoutVars>
      </dgm:prSet>
      <dgm:spPr/>
    </dgm:pt>
    <dgm:pt modelId="{50F87BF4-92E7-4453-91D9-DDAEEE5B1027}" type="pres">
      <dgm:prSet presAssocID="{7936166B-8B1B-42A6-AD6E-22CBF503EDCC}" presName="sibTrans" presStyleCnt="0"/>
      <dgm:spPr/>
    </dgm:pt>
    <dgm:pt modelId="{4261B270-48AB-452F-8DE9-F4D13B94A7BB}" type="pres">
      <dgm:prSet presAssocID="{0BFF4270-C087-4B44-B505-E54AEB1F8FA6}" presName="composite" presStyleCnt="0"/>
      <dgm:spPr/>
    </dgm:pt>
    <dgm:pt modelId="{42144108-27E6-48C1-B904-DAA1D641A319}" type="pres">
      <dgm:prSet presAssocID="{0BFF4270-C087-4B44-B505-E54AEB1F8FA6}" presName="bentUpArrow1" presStyleLbl="alignImgPlace1" presStyleIdx="6" presStyleCnt="7"/>
      <dgm:spPr/>
    </dgm:pt>
    <dgm:pt modelId="{CBB6C874-040B-4F3A-8401-2900A8A52F89}" type="pres">
      <dgm:prSet presAssocID="{0BFF4270-C087-4B44-B505-E54AEB1F8FA6}" presName="ParentText" presStyleLbl="node1" presStyleIdx="6" presStyleCnt="8" custScaleX="236589">
        <dgm:presLayoutVars>
          <dgm:chMax val="1"/>
          <dgm:chPref val="1"/>
          <dgm:bulletEnabled val="1"/>
        </dgm:presLayoutVars>
      </dgm:prSet>
      <dgm:spPr/>
      <dgm:t>
        <a:bodyPr/>
        <a:lstStyle/>
        <a:p>
          <a:endParaRPr lang="en-US"/>
        </a:p>
      </dgm:t>
    </dgm:pt>
    <dgm:pt modelId="{CE4C4979-5CCD-433A-84E4-B6EA54B9F6C7}" type="pres">
      <dgm:prSet presAssocID="{0BFF4270-C087-4B44-B505-E54AEB1F8FA6}" presName="ChildText" presStyleLbl="revTx" presStyleIdx="6" presStyleCnt="7">
        <dgm:presLayoutVars>
          <dgm:chMax val="0"/>
          <dgm:chPref val="0"/>
          <dgm:bulletEnabled val="1"/>
        </dgm:presLayoutVars>
      </dgm:prSet>
      <dgm:spPr/>
    </dgm:pt>
    <dgm:pt modelId="{AAB31785-5315-420A-9F05-F369EF21BA9B}" type="pres">
      <dgm:prSet presAssocID="{A2F7B6B4-3DD9-47E2-93DA-91679599F5A8}" presName="sibTrans" presStyleCnt="0"/>
      <dgm:spPr/>
    </dgm:pt>
    <dgm:pt modelId="{A876FD2F-291A-4D55-A298-AB9DF802280A}" type="pres">
      <dgm:prSet presAssocID="{616131E9-11C5-4BDC-A0BD-2A81500F75FE}" presName="composite" presStyleCnt="0"/>
      <dgm:spPr/>
    </dgm:pt>
    <dgm:pt modelId="{E178F280-EFBC-413A-B906-710E2D1E5834}" type="pres">
      <dgm:prSet presAssocID="{616131E9-11C5-4BDC-A0BD-2A81500F75FE}" presName="ParentText" presStyleLbl="node1" presStyleIdx="7" presStyleCnt="8" custScaleX="185438">
        <dgm:presLayoutVars>
          <dgm:chMax val="1"/>
          <dgm:chPref val="1"/>
          <dgm:bulletEnabled val="1"/>
        </dgm:presLayoutVars>
      </dgm:prSet>
      <dgm:spPr/>
      <dgm:t>
        <a:bodyPr/>
        <a:lstStyle/>
        <a:p>
          <a:endParaRPr lang="en-US"/>
        </a:p>
      </dgm:t>
    </dgm:pt>
  </dgm:ptLst>
  <dgm:cxnLst>
    <dgm:cxn modelId="{F5E8EDFB-7360-4041-87EB-522B472BAB1B}" srcId="{4220BFDA-6946-48AD-8F8B-35BF20AEFEF7}" destId="{616131E9-11C5-4BDC-A0BD-2A81500F75FE}" srcOrd="7" destOrd="0" parTransId="{741AEBCC-4CB0-4652-8CC8-5D4AE5D610E4}" sibTransId="{CBE49C1F-98FD-4630-9106-8A4557C30774}"/>
    <dgm:cxn modelId="{C01C2459-7B7C-4FFB-9D1C-AE919FD00950}" type="presOf" srcId="{3958BDF0-D209-48F8-B8B8-C224DCA38D2B}" destId="{F9505570-20D8-4654-945A-78F74B137892}" srcOrd="0" destOrd="0" presId="urn:microsoft.com/office/officeart/2005/8/layout/StepDownProcess"/>
    <dgm:cxn modelId="{69D1E118-C688-466F-815C-0E1AEE24725A}" srcId="{4220BFDA-6946-48AD-8F8B-35BF20AEFEF7}" destId="{0BFF4270-C087-4B44-B505-E54AEB1F8FA6}" srcOrd="6" destOrd="0" parTransId="{54025FBA-FFBE-4E3F-AE9D-ED60BB3E4F43}" sibTransId="{A2F7B6B4-3DD9-47E2-93DA-91679599F5A8}"/>
    <dgm:cxn modelId="{BA1ACD0A-BF5B-4ACF-B8EF-3AB01DF53538}" type="presOf" srcId="{0BFF4270-C087-4B44-B505-E54AEB1F8FA6}" destId="{CBB6C874-040B-4F3A-8401-2900A8A52F89}" srcOrd="0" destOrd="0" presId="urn:microsoft.com/office/officeart/2005/8/layout/StepDownProcess"/>
    <dgm:cxn modelId="{8D12258E-1C41-4095-A598-AF47329E605B}" type="presOf" srcId="{4220BFDA-6946-48AD-8F8B-35BF20AEFEF7}" destId="{20B69F69-B2CF-4361-96EA-BAC2F0B9F33A}" srcOrd="0" destOrd="0" presId="urn:microsoft.com/office/officeart/2005/8/layout/StepDownProcess"/>
    <dgm:cxn modelId="{80C74382-7B61-4A39-B83B-D90AAC3E6D11}" srcId="{4220BFDA-6946-48AD-8F8B-35BF20AEFEF7}" destId="{478CCF1E-0DF8-4CC2-90C3-F18A586A0C82}" srcOrd="0" destOrd="0" parTransId="{DE66743E-9FDB-445D-AA54-4A00C78ACABB}" sibTransId="{92412BCE-6111-4390-A6B7-F9B69319E384}"/>
    <dgm:cxn modelId="{7DAA8572-A67D-477B-8FD1-C483299FA132}" srcId="{4220BFDA-6946-48AD-8F8B-35BF20AEFEF7}" destId="{6C6E7043-4426-4C71-B3AD-55E7245CC537}" srcOrd="3" destOrd="0" parTransId="{95A11324-57D7-48C2-8CF1-19688A2DD211}" sibTransId="{49FB11CB-841A-46D9-8FD7-37D30EDF992A}"/>
    <dgm:cxn modelId="{EA9ABD18-F6EC-4C14-93F1-EEB474C3E9B8}" srcId="{4220BFDA-6946-48AD-8F8B-35BF20AEFEF7}" destId="{CA187662-1B63-446B-9B5A-7BAC16028BA8}" srcOrd="2" destOrd="0" parTransId="{967B62AB-FBEF-4D66-8FBC-3A843CFC656F}" sibTransId="{B0FD0ACF-5B37-4AEC-B64B-0633DDC021C5}"/>
    <dgm:cxn modelId="{79DE8840-43D0-4E15-A7DA-410F107DBA17}" srcId="{4220BFDA-6946-48AD-8F8B-35BF20AEFEF7}" destId="{3958BDF0-D209-48F8-B8B8-C224DCA38D2B}" srcOrd="5" destOrd="0" parTransId="{167F29B4-5071-421F-A7A2-2535B1B52C80}" sibTransId="{7936166B-8B1B-42A6-AD6E-22CBF503EDCC}"/>
    <dgm:cxn modelId="{4AAC007F-725C-4482-B1AB-354594245D18}" type="presOf" srcId="{BAD5CFC3-DA06-4EA4-90B6-EA15281941D1}" destId="{33D1DE87-29BE-47A6-88EF-4932CD31FDD2}" srcOrd="0" destOrd="0" presId="urn:microsoft.com/office/officeart/2005/8/layout/StepDownProcess"/>
    <dgm:cxn modelId="{139D70BF-ED93-44F9-86C1-59B887A0B7B6}" type="presOf" srcId="{478CCF1E-0DF8-4CC2-90C3-F18A586A0C82}" destId="{C324ABF4-29D3-4EE0-AB92-9C5FE90DE49C}" srcOrd="0" destOrd="0" presId="urn:microsoft.com/office/officeart/2005/8/layout/StepDownProcess"/>
    <dgm:cxn modelId="{81A0BA92-4F9F-4260-9FBB-1151D03A98C7}" type="presOf" srcId="{43380521-255E-498C-9FFD-A2DBA8EECC97}" destId="{03B5E500-8C0C-4570-A6B6-0EC6F0552148}" srcOrd="0" destOrd="0" presId="urn:microsoft.com/office/officeart/2005/8/layout/StepDownProcess"/>
    <dgm:cxn modelId="{8E629523-5C62-4B24-98DC-D4BFB798F218}" type="presOf" srcId="{CA187662-1B63-446B-9B5A-7BAC16028BA8}" destId="{1939157C-5A29-4AF0-93A8-2B9F04DC9409}" srcOrd="0" destOrd="0" presId="urn:microsoft.com/office/officeart/2005/8/layout/StepDownProcess"/>
    <dgm:cxn modelId="{CD2B4D8D-400A-42D0-9D3E-68F7B04975B1}" type="presOf" srcId="{616131E9-11C5-4BDC-A0BD-2A81500F75FE}" destId="{E178F280-EFBC-413A-B906-710E2D1E5834}" srcOrd="0" destOrd="0" presId="urn:microsoft.com/office/officeart/2005/8/layout/StepDownProcess"/>
    <dgm:cxn modelId="{8A9C4112-E559-49C2-BB54-955DBE7D1A66}" type="presOf" srcId="{6C6E7043-4426-4C71-B3AD-55E7245CC537}" destId="{230F6933-8FA7-4BD5-A524-260434A836D4}" srcOrd="0" destOrd="0" presId="urn:microsoft.com/office/officeart/2005/8/layout/StepDownProcess"/>
    <dgm:cxn modelId="{1A1F2F8B-E2F8-44A7-818E-BF724D26EA54}" srcId="{4220BFDA-6946-48AD-8F8B-35BF20AEFEF7}" destId="{BAD5CFC3-DA06-4EA4-90B6-EA15281941D1}" srcOrd="4" destOrd="0" parTransId="{7E848C76-D88C-45D9-90C4-98CB80B2F236}" sibTransId="{AC009B97-81FE-4D21-A757-7483249D893F}"/>
    <dgm:cxn modelId="{8C588E87-DFC5-48C8-95A5-3F662B0CBC38}" srcId="{4220BFDA-6946-48AD-8F8B-35BF20AEFEF7}" destId="{43380521-255E-498C-9FFD-A2DBA8EECC97}" srcOrd="1" destOrd="0" parTransId="{AF02D969-9FD9-4F48-BC9D-F2D9A9601EF5}" sibTransId="{794E3866-96ED-45F7-8CF8-EFC1116D5C0B}"/>
    <dgm:cxn modelId="{D989B3E0-E777-46EC-8F94-D4FF1B700FA9}" type="presParOf" srcId="{20B69F69-B2CF-4361-96EA-BAC2F0B9F33A}" destId="{CDE810DC-B53B-4ADE-BB51-2BD0F47C4252}" srcOrd="0" destOrd="0" presId="urn:microsoft.com/office/officeart/2005/8/layout/StepDownProcess"/>
    <dgm:cxn modelId="{F9E8328F-747C-41CF-AAC1-74A9D0F2159F}" type="presParOf" srcId="{CDE810DC-B53B-4ADE-BB51-2BD0F47C4252}" destId="{C7E93915-2B84-47A1-B40E-F204951A92A0}" srcOrd="0" destOrd="0" presId="urn:microsoft.com/office/officeart/2005/8/layout/StepDownProcess"/>
    <dgm:cxn modelId="{B9D87A63-3C49-408C-9F2C-B47D8958BC03}" type="presParOf" srcId="{CDE810DC-B53B-4ADE-BB51-2BD0F47C4252}" destId="{C324ABF4-29D3-4EE0-AB92-9C5FE90DE49C}" srcOrd="1" destOrd="0" presId="urn:microsoft.com/office/officeart/2005/8/layout/StepDownProcess"/>
    <dgm:cxn modelId="{916D2958-7304-4487-BF94-DF0F3F9DBFD4}" type="presParOf" srcId="{CDE810DC-B53B-4ADE-BB51-2BD0F47C4252}" destId="{D40D091A-9A79-4BAA-9F62-58B387B83DC3}" srcOrd="2" destOrd="0" presId="urn:microsoft.com/office/officeart/2005/8/layout/StepDownProcess"/>
    <dgm:cxn modelId="{B76FA981-30D6-4257-B4B2-50539F394AB8}" type="presParOf" srcId="{20B69F69-B2CF-4361-96EA-BAC2F0B9F33A}" destId="{DA9C3E05-21B7-4E82-8956-76CCF2201558}" srcOrd="1" destOrd="0" presId="urn:microsoft.com/office/officeart/2005/8/layout/StepDownProcess"/>
    <dgm:cxn modelId="{0E9037FC-C9CA-4FAE-82A6-1ED086119A56}" type="presParOf" srcId="{20B69F69-B2CF-4361-96EA-BAC2F0B9F33A}" destId="{DD828C18-3CF7-4126-90DB-4DF4ADA9933A}" srcOrd="2" destOrd="0" presId="urn:microsoft.com/office/officeart/2005/8/layout/StepDownProcess"/>
    <dgm:cxn modelId="{BA57BA78-0912-48CE-B76C-AC3196FB8C6E}" type="presParOf" srcId="{DD828C18-3CF7-4126-90DB-4DF4ADA9933A}" destId="{F8676369-B130-470C-93FA-AFB91BD56516}" srcOrd="0" destOrd="0" presId="urn:microsoft.com/office/officeart/2005/8/layout/StepDownProcess"/>
    <dgm:cxn modelId="{2EB77CC8-DA1D-4A09-9313-F26166E34CFA}" type="presParOf" srcId="{DD828C18-3CF7-4126-90DB-4DF4ADA9933A}" destId="{03B5E500-8C0C-4570-A6B6-0EC6F0552148}" srcOrd="1" destOrd="0" presId="urn:microsoft.com/office/officeart/2005/8/layout/StepDownProcess"/>
    <dgm:cxn modelId="{BE4EF91E-0775-4F97-95E4-84D2DE5FABA8}" type="presParOf" srcId="{DD828C18-3CF7-4126-90DB-4DF4ADA9933A}" destId="{ED1838BC-85FB-4A9E-B0EE-93323040A9D7}" srcOrd="2" destOrd="0" presId="urn:microsoft.com/office/officeart/2005/8/layout/StepDownProcess"/>
    <dgm:cxn modelId="{F48F8C41-AFCE-49BB-AE0F-2860C84B82A9}" type="presParOf" srcId="{20B69F69-B2CF-4361-96EA-BAC2F0B9F33A}" destId="{93AF8A24-83F8-4D63-A2F5-02C6BD41A3E3}" srcOrd="3" destOrd="0" presId="urn:microsoft.com/office/officeart/2005/8/layout/StepDownProcess"/>
    <dgm:cxn modelId="{3DBEDDC5-8058-41FA-9991-3E13E3D992C8}" type="presParOf" srcId="{20B69F69-B2CF-4361-96EA-BAC2F0B9F33A}" destId="{D2B78EFB-4E16-4C08-A983-06A8DDB2F24B}" srcOrd="4" destOrd="0" presId="urn:microsoft.com/office/officeart/2005/8/layout/StepDownProcess"/>
    <dgm:cxn modelId="{7CE22CA5-1716-4FD7-9C0C-0C21C5FEA0B0}" type="presParOf" srcId="{D2B78EFB-4E16-4C08-A983-06A8DDB2F24B}" destId="{7A0E7C45-A80A-4BE2-AE11-F56733B909A0}" srcOrd="0" destOrd="0" presId="urn:microsoft.com/office/officeart/2005/8/layout/StepDownProcess"/>
    <dgm:cxn modelId="{0053F61A-E92A-4505-9F07-1FA1661FE9C1}" type="presParOf" srcId="{D2B78EFB-4E16-4C08-A983-06A8DDB2F24B}" destId="{1939157C-5A29-4AF0-93A8-2B9F04DC9409}" srcOrd="1" destOrd="0" presId="urn:microsoft.com/office/officeart/2005/8/layout/StepDownProcess"/>
    <dgm:cxn modelId="{8C22CEDA-43F0-4A85-A010-7C2E70A5C33C}" type="presParOf" srcId="{D2B78EFB-4E16-4C08-A983-06A8DDB2F24B}" destId="{597A032B-4175-4882-8874-1B121AC59C52}" srcOrd="2" destOrd="0" presId="urn:microsoft.com/office/officeart/2005/8/layout/StepDownProcess"/>
    <dgm:cxn modelId="{395A5B26-E85F-4BC0-B83E-38EB9AB7079E}" type="presParOf" srcId="{20B69F69-B2CF-4361-96EA-BAC2F0B9F33A}" destId="{E9BEA00F-6E92-43F3-B587-A1EB797A2231}" srcOrd="5" destOrd="0" presId="urn:microsoft.com/office/officeart/2005/8/layout/StepDownProcess"/>
    <dgm:cxn modelId="{7689D38A-BA1F-4358-A3DE-F914DABD1764}" type="presParOf" srcId="{20B69F69-B2CF-4361-96EA-BAC2F0B9F33A}" destId="{CCD3839D-88F4-4C0F-AB70-5F014458B197}" srcOrd="6" destOrd="0" presId="urn:microsoft.com/office/officeart/2005/8/layout/StepDownProcess"/>
    <dgm:cxn modelId="{36C61460-B163-4FF4-8415-7CA42A981C19}" type="presParOf" srcId="{CCD3839D-88F4-4C0F-AB70-5F014458B197}" destId="{5F10BB22-4D03-420C-97B7-CEA4F0C437F0}" srcOrd="0" destOrd="0" presId="urn:microsoft.com/office/officeart/2005/8/layout/StepDownProcess"/>
    <dgm:cxn modelId="{DD50B3F2-5158-4111-85C8-7232560185CD}" type="presParOf" srcId="{CCD3839D-88F4-4C0F-AB70-5F014458B197}" destId="{230F6933-8FA7-4BD5-A524-260434A836D4}" srcOrd="1" destOrd="0" presId="urn:microsoft.com/office/officeart/2005/8/layout/StepDownProcess"/>
    <dgm:cxn modelId="{D752608A-8CC0-4144-AD14-C945AFDDE007}" type="presParOf" srcId="{CCD3839D-88F4-4C0F-AB70-5F014458B197}" destId="{11E499B2-586F-4739-9D1B-751931BB35A1}" srcOrd="2" destOrd="0" presId="urn:microsoft.com/office/officeart/2005/8/layout/StepDownProcess"/>
    <dgm:cxn modelId="{82E49058-6D88-41F6-9287-195019E864B7}" type="presParOf" srcId="{20B69F69-B2CF-4361-96EA-BAC2F0B9F33A}" destId="{552DD5F6-7F0B-4DF6-BA01-7F7DE495744B}" srcOrd="7" destOrd="0" presId="urn:microsoft.com/office/officeart/2005/8/layout/StepDownProcess"/>
    <dgm:cxn modelId="{DBE4CC37-49BB-4E05-B6B1-F4DEABC818DF}" type="presParOf" srcId="{20B69F69-B2CF-4361-96EA-BAC2F0B9F33A}" destId="{147ED64A-32CF-40BE-863A-63C1CD744D53}" srcOrd="8" destOrd="0" presId="urn:microsoft.com/office/officeart/2005/8/layout/StepDownProcess"/>
    <dgm:cxn modelId="{C6E83F20-CE4D-4F42-8A04-37520055B8A3}" type="presParOf" srcId="{147ED64A-32CF-40BE-863A-63C1CD744D53}" destId="{8139ABEE-DADF-44F0-A903-3B3C8373E759}" srcOrd="0" destOrd="0" presId="urn:microsoft.com/office/officeart/2005/8/layout/StepDownProcess"/>
    <dgm:cxn modelId="{30A872BF-8086-4008-99F8-70060AA4B96E}" type="presParOf" srcId="{147ED64A-32CF-40BE-863A-63C1CD744D53}" destId="{33D1DE87-29BE-47A6-88EF-4932CD31FDD2}" srcOrd="1" destOrd="0" presId="urn:microsoft.com/office/officeart/2005/8/layout/StepDownProcess"/>
    <dgm:cxn modelId="{FEA94112-25F3-44F6-8837-AE6F21D6731F}" type="presParOf" srcId="{147ED64A-32CF-40BE-863A-63C1CD744D53}" destId="{C776B9EA-575D-4822-B3DA-1AA59F3BFE5D}" srcOrd="2" destOrd="0" presId="urn:microsoft.com/office/officeart/2005/8/layout/StepDownProcess"/>
    <dgm:cxn modelId="{72433AB0-0531-4B32-BC23-CCE9088B9435}" type="presParOf" srcId="{20B69F69-B2CF-4361-96EA-BAC2F0B9F33A}" destId="{E88420CD-051A-4835-97C8-87E896B3630B}" srcOrd="9" destOrd="0" presId="urn:microsoft.com/office/officeart/2005/8/layout/StepDownProcess"/>
    <dgm:cxn modelId="{4A10BB24-9A8F-4613-BA3F-C5D871B4BB67}" type="presParOf" srcId="{20B69F69-B2CF-4361-96EA-BAC2F0B9F33A}" destId="{5A255DBA-457B-4221-9973-61DABDB2FB2C}" srcOrd="10" destOrd="0" presId="urn:microsoft.com/office/officeart/2005/8/layout/StepDownProcess"/>
    <dgm:cxn modelId="{87E4A01C-744B-4476-9C17-9263AACB8AC0}" type="presParOf" srcId="{5A255DBA-457B-4221-9973-61DABDB2FB2C}" destId="{C31CCC75-52F6-43DF-8AB4-4BB19450FC0C}" srcOrd="0" destOrd="0" presId="urn:microsoft.com/office/officeart/2005/8/layout/StepDownProcess"/>
    <dgm:cxn modelId="{21768664-BBFF-45C4-A65C-A60958EE05FB}" type="presParOf" srcId="{5A255DBA-457B-4221-9973-61DABDB2FB2C}" destId="{F9505570-20D8-4654-945A-78F74B137892}" srcOrd="1" destOrd="0" presId="urn:microsoft.com/office/officeart/2005/8/layout/StepDownProcess"/>
    <dgm:cxn modelId="{2FB2407B-AE0E-4E43-92F2-0BA4544B1DA9}" type="presParOf" srcId="{5A255DBA-457B-4221-9973-61DABDB2FB2C}" destId="{2A2CE609-3797-4A59-95D0-6445F12852FF}" srcOrd="2" destOrd="0" presId="urn:microsoft.com/office/officeart/2005/8/layout/StepDownProcess"/>
    <dgm:cxn modelId="{09351E0D-51E5-460C-8B89-C43168414B22}" type="presParOf" srcId="{20B69F69-B2CF-4361-96EA-BAC2F0B9F33A}" destId="{50F87BF4-92E7-4453-91D9-DDAEEE5B1027}" srcOrd="11" destOrd="0" presId="urn:microsoft.com/office/officeart/2005/8/layout/StepDownProcess"/>
    <dgm:cxn modelId="{0183BBEE-C31B-4201-8C4F-A52E8B9F96BC}" type="presParOf" srcId="{20B69F69-B2CF-4361-96EA-BAC2F0B9F33A}" destId="{4261B270-48AB-452F-8DE9-F4D13B94A7BB}" srcOrd="12" destOrd="0" presId="urn:microsoft.com/office/officeart/2005/8/layout/StepDownProcess"/>
    <dgm:cxn modelId="{F1618D34-6072-4E41-A591-134113F8E0FE}" type="presParOf" srcId="{4261B270-48AB-452F-8DE9-F4D13B94A7BB}" destId="{42144108-27E6-48C1-B904-DAA1D641A319}" srcOrd="0" destOrd="0" presId="urn:microsoft.com/office/officeart/2005/8/layout/StepDownProcess"/>
    <dgm:cxn modelId="{DD392A4A-344A-43FF-AFDC-F31155095832}" type="presParOf" srcId="{4261B270-48AB-452F-8DE9-F4D13B94A7BB}" destId="{CBB6C874-040B-4F3A-8401-2900A8A52F89}" srcOrd="1" destOrd="0" presId="urn:microsoft.com/office/officeart/2005/8/layout/StepDownProcess"/>
    <dgm:cxn modelId="{9F2BB927-C246-48B4-9752-2565FCE254FB}" type="presParOf" srcId="{4261B270-48AB-452F-8DE9-F4D13B94A7BB}" destId="{CE4C4979-5CCD-433A-84E4-B6EA54B9F6C7}" srcOrd="2" destOrd="0" presId="urn:microsoft.com/office/officeart/2005/8/layout/StepDownProcess"/>
    <dgm:cxn modelId="{05C8F508-A677-42B1-9FFD-A8E13B6E3595}" type="presParOf" srcId="{20B69F69-B2CF-4361-96EA-BAC2F0B9F33A}" destId="{AAB31785-5315-420A-9F05-F369EF21BA9B}" srcOrd="13" destOrd="0" presId="urn:microsoft.com/office/officeart/2005/8/layout/StepDownProcess"/>
    <dgm:cxn modelId="{D87A7166-0515-4555-ACF1-EAE86AD43D65}" type="presParOf" srcId="{20B69F69-B2CF-4361-96EA-BAC2F0B9F33A}" destId="{A876FD2F-291A-4D55-A298-AB9DF802280A}" srcOrd="14" destOrd="0" presId="urn:microsoft.com/office/officeart/2005/8/layout/StepDownProcess"/>
    <dgm:cxn modelId="{794BF1C2-0425-4F5F-A392-90B9B40737CA}" type="presParOf" srcId="{A876FD2F-291A-4D55-A298-AB9DF802280A}" destId="{E178F280-EFBC-413A-B906-710E2D1E583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02BEE9-4DAC-4E8C-BDE0-3D1BEFF2272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3B6392C-0DB2-4297-8ACD-59C1DC914A82}">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smtClean="0"/>
            <a:t>GEOGRAPHIC SEGMENTATION</a:t>
          </a:r>
          <a:endParaRPr lang="en-US" sz="2400" b="1" dirty="0"/>
        </a:p>
      </dgm:t>
    </dgm:pt>
    <dgm:pt modelId="{AC951F6A-0CAC-46A4-ABAD-65DAEC6BE76F}" type="parTrans" cxnId="{7A992715-C72A-4D35-83F6-0EE847548DB4}">
      <dgm:prSet/>
      <dgm:spPr/>
      <dgm:t>
        <a:bodyPr/>
        <a:lstStyle/>
        <a:p>
          <a:endParaRPr lang="en-US"/>
        </a:p>
      </dgm:t>
    </dgm:pt>
    <dgm:pt modelId="{BBA05CEC-25B1-4084-A6F2-533713C0B307}" type="sibTrans" cxnId="{7A992715-C72A-4D35-83F6-0EE847548DB4}">
      <dgm:prSet/>
      <dgm:spPr/>
      <dgm:t>
        <a:bodyPr/>
        <a:lstStyle/>
        <a:p>
          <a:endParaRPr lang="en-US"/>
        </a:p>
      </dgm:t>
    </dgm:pt>
    <dgm:pt modelId="{7E2723A2-1871-47B1-B170-28E9F8979F3A}">
      <dgm:prSet phldrT="[Text]" custT="1"/>
      <dgm:spPr/>
      <dgm:t>
        <a:bodyPr/>
        <a:lstStyle/>
        <a:p>
          <a:r>
            <a:rPr lang="en-US" sz="1800" b="1" dirty="0" smtClean="0"/>
            <a:t>Decide to analyze whole world market</a:t>
          </a:r>
          <a:endParaRPr lang="en-US" sz="1800" b="1" dirty="0"/>
        </a:p>
      </dgm:t>
    </dgm:pt>
    <dgm:pt modelId="{8FA91561-B2ED-4DDC-9F24-AE5346B3B4EE}" type="parTrans" cxnId="{40B3193A-9117-40CA-B064-2B50F222D2BB}">
      <dgm:prSet/>
      <dgm:spPr/>
      <dgm:t>
        <a:bodyPr/>
        <a:lstStyle/>
        <a:p>
          <a:endParaRPr lang="en-US"/>
        </a:p>
      </dgm:t>
    </dgm:pt>
    <dgm:pt modelId="{23BC49F5-6CF2-4095-8BDD-95B395197580}" type="sibTrans" cxnId="{40B3193A-9117-40CA-B064-2B50F222D2BB}">
      <dgm:prSet/>
      <dgm:spPr/>
      <dgm:t>
        <a:bodyPr/>
        <a:lstStyle/>
        <a:p>
          <a:endParaRPr lang="en-US"/>
        </a:p>
      </dgm:t>
    </dgm:pt>
    <dgm:pt modelId="{CB24E1DE-F214-456C-9B18-F1FA70E1A169}">
      <dgm:prSet phldrT="[Text]" custT="1"/>
      <dgm:spPr/>
      <dgm:t>
        <a:bodyPr/>
        <a:lstStyle/>
        <a:p>
          <a:r>
            <a:rPr lang="en-US" sz="1800" b="1" dirty="0" smtClean="0"/>
            <a:t>Then focus on Pakistan market </a:t>
          </a:r>
          <a:endParaRPr lang="en-US" sz="1800" b="1" dirty="0"/>
        </a:p>
      </dgm:t>
    </dgm:pt>
    <dgm:pt modelId="{B76BC65C-8407-483B-A4BD-597E828E66C3}" type="parTrans" cxnId="{FF21335B-81FE-4A9B-8921-D381BD239D24}">
      <dgm:prSet/>
      <dgm:spPr/>
      <dgm:t>
        <a:bodyPr/>
        <a:lstStyle/>
        <a:p>
          <a:endParaRPr lang="en-US"/>
        </a:p>
      </dgm:t>
    </dgm:pt>
    <dgm:pt modelId="{B016E566-47C2-48F5-9A51-DFC68D13DE64}" type="sibTrans" cxnId="{FF21335B-81FE-4A9B-8921-D381BD239D24}">
      <dgm:prSet/>
      <dgm:spPr/>
      <dgm:t>
        <a:bodyPr/>
        <a:lstStyle/>
        <a:p>
          <a:endParaRPr lang="en-US"/>
        </a:p>
      </dgm:t>
    </dgm:pt>
    <dgm:pt modelId="{ECA115C2-503D-4A77-B95B-E8342F90AE3B}">
      <dgm:prSet phldrT="[Text]" custT="1"/>
      <dgm:spPr/>
      <dgm:t>
        <a:bodyPr/>
        <a:lstStyle/>
        <a:p>
          <a:r>
            <a:rPr lang="en-US" sz="1800" b="1" dirty="0" smtClean="0"/>
            <a:t>On base of gender.</a:t>
          </a:r>
          <a:endParaRPr lang="en-US" sz="1800" b="1" dirty="0"/>
        </a:p>
      </dgm:t>
    </dgm:pt>
    <dgm:pt modelId="{B8108588-3FBB-4728-BCDC-AFA8B2524C7F}" type="parTrans" cxnId="{479EC979-0119-4894-8EBC-BACD2538A01F}">
      <dgm:prSet/>
      <dgm:spPr/>
      <dgm:t>
        <a:bodyPr/>
        <a:lstStyle/>
        <a:p>
          <a:endParaRPr lang="en-US"/>
        </a:p>
      </dgm:t>
    </dgm:pt>
    <dgm:pt modelId="{3A3C7163-28A4-4BBA-93B6-88A2554B5FA9}" type="sibTrans" cxnId="{479EC979-0119-4894-8EBC-BACD2538A01F}">
      <dgm:prSet/>
      <dgm:spPr/>
      <dgm:t>
        <a:bodyPr/>
        <a:lstStyle/>
        <a:p>
          <a:endParaRPr lang="en-US"/>
        </a:p>
      </dgm:t>
    </dgm:pt>
    <dgm:pt modelId="{133A1DD8-B358-4FCE-BE5A-3A131E982685}">
      <dgm:prSet phldrT="[Text]" custT="1"/>
      <dgm:spPr/>
      <dgm:t>
        <a:bodyPr/>
        <a:lstStyle/>
        <a:p>
          <a:r>
            <a:rPr lang="en-US" sz="1800" b="1" dirty="0" smtClean="0"/>
            <a:t>For every product there is different segment</a:t>
          </a:r>
          <a:endParaRPr lang="en-US" sz="1800" b="1" dirty="0"/>
        </a:p>
      </dgm:t>
    </dgm:pt>
    <dgm:pt modelId="{A7E27DFA-A87D-4A0C-95E8-5EC0A01FAAF3}" type="parTrans" cxnId="{C54D5C3C-9FCE-45F1-BD91-5728374A0C69}">
      <dgm:prSet/>
      <dgm:spPr/>
      <dgm:t>
        <a:bodyPr/>
        <a:lstStyle/>
        <a:p>
          <a:endParaRPr lang="en-US"/>
        </a:p>
      </dgm:t>
    </dgm:pt>
    <dgm:pt modelId="{DD389CB9-403A-434C-80AE-0E52C76D680C}" type="sibTrans" cxnId="{C54D5C3C-9FCE-45F1-BD91-5728374A0C69}">
      <dgm:prSet/>
      <dgm:spPr/>
      <dgm:t>
        <a:bodyPr/>
        <a:lstStyle/>
        <a:p>
          <a:endParaRPr lang="en-US"/>
        </a:p>
      </dgm:t>
    </dgm:pt>
    <dgm:pt modelId="{D03B07BA-4409-4608-B424-F5C249B2D530}">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smtClean="0"/>
            <a:t>PSYCHOGRAPHIC SEGMENTATION</a:t>
          </a:r>
          <a:endParaRPr lang="en-US" sz="2400" b="1" dirty="0"/>
        </a:p>
      </dgm:t>
    </dgm:pt>
    <dgm:pt modelId="{FC300C5B-CBC6-42F5-B5F5-D2EC6179336D}" type="parTrans" cxnId="{0C249C30-FD84-4786-BF3B-9BDAD7ABC801}">
      <dgm:prSet/>
      <dgm:spPr/>
      <dgm:t>
        <a:bodyPr/>
        <a:lstStyle/>
        <a:p>
          <a:endParaRPr lang="en-US"/>
        </a:p>
      </dgm:t>
    </dgm:pt>
    <dgm:pt modelId="{3B828FD5-1FE1-4AC4-AAC6-1147CB256C33}" type="sibTrans" cxnId="{0C249C30-FD84-4786-BF3B-9BDAD7ABC801}">
      <dgm:prSet/>
      <dgm:spPr/>
      <dgm:t>
        <a:bodyPr/>
        <a:lstStyle/>
        <a:p>
          <a:endParaRPr lang="en-US"/>
        </a:p>
      </dgm:t>
    </dgm:pt>
    <dgm:pt modelId="{8462889E-3AB3-4C0F-A4B4-BD8FAF3C1AB3}">
      <dgm:prSet phldrT="[Text]" custT="1"/>
      <dgm:spPr/>
      <dgm:t>
        <a:bodyPr/>
        <a:lstStyle/>
        <a:p>
          <a:r>
            <a:rPr lang="en-US" sz="1800" b="1" dirty="0" smtClean="0"/>
            <a:t>lifestyle</a:t>
          </a:r>
          <a:endParaRPr lang="en-US" sz="1800" b="1" dirty="0"/>
        </a:p>
      </dgm:t>
    </dgm:pt>
    <dgm:pt modelId="{BEBE57DF-720C-4156-814A-56F3297C34F8}" type="parTrans" cxnId="{882B73E5-BF29-46BD-97C0-BB7368623E6A}">
      <dgm:prSet/>
      <dgm:spPr/>
      <dgm:t>
        <a:bodyPr/>
        <a:lstStyle/>
        <a:p>
          <a:endParaRPr lang="en-US"/>
        </a:p>
      </dgm:t>
    </dgm:pt>
    <dgm:pt modelId="{4B5BCCE3-9E30-4D6E-852F-294C440FCB62}" type="sibTrans" cxnId="{882B73E5-BF29-46BD-97C0-BB7368623E6A}">
      <dgm:prSet/>
      <dgm:spPr/>
      <dgm:t>
        <a:bodyPr/>
        <a:lstStyle/>
        <a:p>
          <a:endParaRPr lang="en-US"/>
        </a:p>
      </dgm:t>
    </dgm:pt>
    <dgm:pt modelId="{A710DF61-D4E2-4B9E-ACD8-58986725930A}">
      <dgm:prSet phldrT="[Text]" custT="1"/>
      <dgm:spPr/>
      <dgm:t>
        <a:bodyPr/>
        <a:lstStyle/>
        <a:p>
          <a:r>
            <a:rPr lang="en-US" sz="1800" b="1" dirty="0" smtClean="0"/>
            <a:t>Family status</a:t>
          </a:r>
          <a:endParaRPr lang="en-US" sz="1800" b="1" dirty="0"/>
        </a:p>
      </dgm:t>
    </dgm:pt>
    <dgm:pt modelId="{88F1957F-71F8-458A-8143-13D7B720236F}" type="parTrans" cxnId="{DEACA15C-E50A-4709-9E4B-7307FC475C9D}">
      <dgm:prSet/>
      <dgm:spPr/>
      <dgm:t>
        <a:bodyPr/>
        <a:lstStyle/>
        <a:p>
          <a:endParaRPr lang="en-US"/>
        </a:p>
      </dgm:t>
    </dgm:pt>
    <dgm:pt modelId="{E452BFAB-334A-483D-BBC6-698B6D4D9C81}" type="sibTrans" cxnId="{DEACA15C-E50A-4709-9E4B-7307FC475C9D}">
      <dgm:prSet/>
      <dgm:spPr/>
      <dgm:t>
        <a:bodyPr/>
        <a:lstStyle/>
        <a:p>
          <a:endParaRPr lang="en-US"/>
        </a:p>
      </dgm:t>
    </dgm:pt>
    <dgm:pt modelId="{F0FB7CE8-8DF4-4AA8-B61D-7196B22F015A}">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smtClean="0"/>
            <a:t>BEHAVIORAL SEGMENTATION </a:t>
          </a:r>
          <a:endParaRPr lang="en-US" sz="2400" b="1" dirty="0"/>
        </a:p>
      </dgm:t>
    </dgm:pt>
    <dgm:pt modelId="{B9A77B06-5304-4B76-B7C6-31456043E8AB}" type="parTrans" cxnId="{A09AD98B-7609-4C0E-9E41-ADC0E6F8925F}">
      <dgm:prSet/>
      <dgm:spPr/>
      <dgm:t>
        <a:bodyPr/>
        <a:lstStyle/>
        <a:p>
          <a:endParaRPr lang="en-US"/>
        </a:p>
      </dgm:t>
    </dgm:pt>
    <dgm:pt modelId="{1BBCF7A5-4475-4199-9A37-4E3825A32147}" type="sibTrans" cxnId="{A09AD98B-7609-4C0E-9E41-ADC0E6F8925F}">
      <dgm:prSet/>
      <dgm:spPr/>
      <dgm:t>
        <a:bodyPr/>
        <a:lstStyle/>
        <a:p>
          <a:endParaRPr lang="en-US"/>
        </a:p>
      </dgm:t>
    </dgm:pt>
    <dgm:pt modelId="{665668FC-6E30-4716-815D-B38F25D46E21}">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smtClean="0"/>
            <a:t>DEMOGRAPHIC SEGMENTATION</a:t>
          </a:r>
          <a:endParaRPr lang="en-US" sz="2400" b="1" dirty="0"/>
        </a:p>
      </dgm:t>
    </dgm:pt>
    <dgm:pt modelId="{9884B7E2-9E5C-4BCA-B993-B1DFC8C71CB0}" type="sibTrans" cxnId="{7493A933-362A-4045-B77C-6E1BF2A34DDE}">
      <dgm:prSet/>
      <dgm:spPr/>
      <dgm:t>
        <a:bodyPr/>
        <a:lstStyle/>
        <a:p>
          <a:endParaRPr lang="en-US"/>
        </a:p>
      </dgm:t>
    </dgm:pt>
    <dgm:pt modelId="{8D4771F5-AFEF-414C-B3D0-1E9FB3CCE1E2}" type="parTrans" cxnId="{7493A933-362A-4045-B77C-6E1BF2A34DDE}">
      <dgm:prSet/>
      <dgm:spPr/>
      <dgm:t>
        <a:bodyPr/>
        <a:lstStyle/>
        <a:p>
          <a:endParaRPr lang="en-US"/>
        </a:p>
      </dgm:t>
    </dgm:pt>
    <dgm:pt modelId="{48D70620-53AF-490A-9538-4CFAECAE33D0}" type="pres">
      <dgm:prSet presAssocID="{3E02BEE9-4DAC-4E8C-BDE0-3D1BEFF2272A}" presName="Name0" presStyleCnt="0">
        <dgm:presLayoutVars>
          <dgm:dir/>
          <dgm:animLvl val="lvl"/>
          <dgm:resizeHandles val="exact"/>
        </dgm:presLayoutVars>
      </dgm:prSet>
      <dgm:spPr/>
      <dgm:t>
        <a:bodyPr/>
        <a:lstStyle/>
        <a:p>
          <a:endParaRPr lang="en-US"/>
        </a:p>
      </dgm:t>
    </dgm:pt>
    <dgm:pt modelId="{5F2AA932-CD89-45DB-A9F1-DF2B3D066A0F}" type="pres">
      <dgm:prSet presAssocID="{F0FB7CE8-8DF4-4AA8-B61D-7196B22F015A}" presName="boxAndChildren" presStyleCnt="0"/>
      <dgm:spPr/>
    </dgm:pt>
    <dgm:pt modelId="{464A5C6F-7B4C-4E70-8AD3-8D4F34148E41}" type="pres">
      <dgm:prSet presAssocID="{F0FB7CE8-8DF4-4AA8-B61D-7196B22F015A}" presName="parentTextBox" presStyleLbl="node1" presStyleIdx="0" presStyleCnt="4"/>
      <dgm:spPr/>
      <dgm:t>
        <a:bodyPr/>
        <a:lstStyle/>
        <a:p>
          <a:endParaRPr lang="en-US"/>
        </a:p>
      </dgm:t>
    </dgm:pt>
    <dgm:pt modelId="{5DCA0AB4-22AE-4345-BC2E-479EEC2F7D1A}" type="pres">
      <dgm:prSet presAssocID="{3B828FD5-1FE1-4AC4-AAC6-1147CB256C33}" presName="sp" presStyleCnt="0"/>
      <dgm:spPr/>
    </dgm:pt>
    <dgm:pt modelId="{9C26E447-0EF0-4714-B28D-927FAF93FCB8}" type="pres">
      <dgm:prSet presAssocID="{D03B07BA-4409-4608-B424-F5C249B2D530}" presName="arrowAndChildren" presStyleCnt="0"/>
      <dgm:spPr/>
    </dgm:pt>
    <dgm:pt modelId="{970319EC-90CB-4E0E-80E7-B70F32913561}" type="pres">
      <dgm:prSet presAssocID="{D03B07BA-4409-4608-B424-F5C249B2D530}" presName="parentTextArrow" presStyleLbl="node1" presStyleIdx="0" presStyleCnt="4"/>
      <dgm:spPr/>
      <dgm:t>
        <a:bodyPr/>
        <a:lstStyle/>
        <a:p>
          <a:endParaRPr lang="en-US"/>
        </a:p>
      </dgm:t>
    </dgm:pt>
    <dgm:pt modelId="{C383C60F-F268-4734-9A08-A1A649E2E9C5}" type="pres">
      <dgm:prSet presAssocID="{D03B07BA-4409-4608-B424-F5C249B2D530}" presName="arrow" presStyleLbl="node1" presStyleIdx="1" presStyleCnt="4"/>
      <dgm:spPr/>
      <dgm:t>
        <a:bodyPr/>
        <a:lstStyle/>
        <a:p>
          <a:endParaRPr lang="en-US"/>
        </a:p>
      </dgm:t>
    </dgm:pt>
    <dgm:pt modelId="{3DF6F070-E855-4F3B-84C5-66220D98D085}" type="pres">
      <dgm:prSet presAssocID="{D03B07BA-4409-4608-B424-F5C249B2D530}" presName="descendantArrow" presStyleCnt="0"/>
      <dgm:spPr/>
    </dgm:pt>
    <dgm:pt modelId="{ED23E9E7-535E-4B1B-B1DA-6252DE80ECFC}" type="pres">
      <dgm:prSet presAssocID="{8462889E-3AB3-4C0F-A4B4-BD8FAF3C1AB3}" presName="childTextArrow" presStyleLbl="fgAccFollowNode1" presStyleIdx="0" presStyleCnt="6">
        <dgm:presLayoutVars>
          <dgm:bulletEnabled val="1"/>
        </dgm:presLayoutVars>
      </dgm:prSet>
      <dgm:spPr/>
      <dgm:t>
        <a:bodyPr/>
        <a:lstStyle/>
        <a:p>
          <a:endParaRPr lang="en-US"/>
        </a:p>
      </dgm:t>
    </dgm:pt>
    <dgm:pt modelId="{C9B942F8-4CD4-443E-B0C5-25DBD17D32BA}" type="pres">
      <dgm:prSet presAssocID="{A710DF61-D4E2-4B9E-ACD8-58986725930A}" presName="childTextArrow" presStyleLbl="fgAccFollowNode1" presStyleIdx="1" presStyleCnt="6">
        <dgm:presLayoutVars>
          <dgm:bulletEnabled val="1"/>
        </dgm:presLayoutVars>
      </dgm:prSet>
      <dgm:spPr/>
      <dgm:t>
        <a:bodyPr/>
        <a:lstStyle/>
        <a:p>
          <a:endParaRPr lang="en-US"/>
        </a:p>
      </dgm:t>
    </dgm:pt>
    <dgm:pt modelId="{6A1F55DC-26CB-4D02-9A27-1FB2F91E94D8}" type="pres">
      <dgm:prSet presAssocID="{9884B7E2-9E5C-4BCA-B993-B1DFC8C71CB0}" presName="sp" presStyleCnt="0"/>
      <dgm:spPr/>
    </dgm:pt>
    <dgm:pt modelId="{29E744C2-3C6D-4AC7-9952-6D593F483A09}" type="pres">
      <dgm:prSet presAssocID="{665668FC-6E30-4716-815D-B38F25D46E21}" presName="arrowAndChildren" presStyleCnt="0"/>
      <dgm:spPr/>
    </dgm:pt>
    <dgm:pt modelId="{DAA8F08A-C0DB-4EF8-95D5-A884899CC483}" type="pres">
      <dgm:prSet presAssocID="{665668FC-6E30-4716-815D-B38F25D46E21}" presName="parentTextArrow" presStyleLbl="node1" presStyleIdx="1" presStyleCnt="4"/>
      <dgm:spPr/>
      <dgm:t>
        <a:bodyPr/>
        <a:lstStyle/>
        <a:p>
          <a:endParaRPr lang="en-US"/>
        </a:p>
      </dgm:t>
    </dgm:pt>
    <dgm:pt modelId="{5CCBF56A-A104-470E-9F19-889A4435D58A}" type="pres">
      <dgm:prSet presAssocID="{665668FC-6E30-4716-815D-B38F25D46E21}" presName="arrow" presStyleLbl="node1" presStyleIdx="2" presStyleCnt="4"/>
      <dgm:spPr/>
      <dgm:t>
        <a:bodyPr/>
        <a:lstStyle/>
        <a:p>
          <a:endParaRPr lang="en-US"/>
        </a:p>
      </dgm:t>
    </dgm:pt>
    <dgm:pt modelId="{3A142514-DC3D-4B08-8504-2C0917593964}" type="pres">
      <dgm:prSet presAssocID="{665668FC-6E30-4716-815D-B38F25D46E21}" presName="descendantArrow" presStyleCnt="0"/>
      <dgm:spPr/>
    </dgm:pt>
    <dgm:pt modelId="{9D7CD193-8932-49E8-BC03-827C3A71842F}" type="pres">
      <dgm:prSet presAssocID="{ECA115C2-503D-4A77-B95B-E8342F90AE3B}" presName="childTextArrow" presStyleLbl="fgAccFollowNode1" presStyleIdx="2" presStyleCnt="6">
        <dgm:presLayoutVars>
          <dgm:bulletEnabled val="1"/>
        </dgm:presLayoutVars>
      </dgm:prSet>
      <dgm:spPr/>
      <dgm:t>
        <a:bodyPr/>
        <a:lstStyle/>
        <a:p>
          <a:endParaRPr lang="en-US"/>
        </a:p>
      </dgm:t>
    </dgm:pt>
    <dgm:pt modelId="{8D1DC613-FC78-4DAE-AC4B-F140964DD105}" type="pres">
      <dgm:prSet presAssocID="{133A1DD8-B358-4FCE-BE5A-3A131E982685}" presName="childTextArrow" presStyleLbl="fgAccFollowNode1" presStyleIdx="3" presStyleCnt="6">
        <dgm:presLayoutVars>
          <dgm:bulletEnabled val="1"/>
        </dgm:presLayoutVars>
      </dgm:prSet>
      <dgm:spPr/>
      <dgm:t>
        <a:bodyPr/>
        <a:lstStyle/>
        <a:p>
          <a:endParaRPr lang="en-US"/>
        </a:p>
      </dgm:t>
    </dgm:pt>
    <dgm:pt modelId="{CF631AF2-6C51-4EA7-BDF1-F26195F079E3}" type="pres">
      <dgm:prSet presAssocID="{BBA05CEC-25B1-4084-A6F2-533713C0B307}" presName="sp" presStyleCnt="0"/>
      <dgm:spPr/>
    </dgm:pt>
    <dgm:pt modelId="{F6504968-4A19-4F81-851D-4A393D74BFD5}" type="pres">
      <dgm:prSet presAssocID="{D3B6392C-0DB2-4297-8ACD-59C1DC914A82}" presName="arrowAndChildren" presStyleCnt="0"/>
      <dgm:spPr/>
    </dgm:pt>
    <dgm:pt modelId="{6FC38EFF-8A22-4EE7-A7A4-E525E8C922F5}" type="pres">
      <dgm:prSet presAssocID="{D3B6392C-0DB2-4297-8ACD-59C1DC914A82}" presName="parentTextArrow" presStyleLbl="node1" presStyleIdx="2" presStyleCnt="4"/>
      <dgm:spPr/>
      <dgm:t>
        <a:bodyPr/>
        <a:lstStyle/>
        <a:p>
          <a:endParaRPr lang="en-US"/>
        </a:p>
      </dgm:t>
    </dgm:pt>
    <dgm:pt modelId="{B1FD35F4-2A93-45F8-9A81-C4C682EFBCE7}" type="pres">
      <dgm:prSet presAssocID="{D3B6392C-0DB2-4297-8ACD-59C1DC914A82}" presName="arrow" presStyleLbl="node1" presStyleIdx="3" presStyleCnt="4"/>
      <dgm:spPr/>
      <dgm:t>
        <a:bodyPr/>
        <a:lstStyle/>
        <a:p>
          <a:endParaRPr lang="en-US"/>
        </a:p>
      </dgm:t>
    </dgm:pt>
    <dgm:pt modelId="{3F2D6A8C-9669-4896-8BC1-FB425C89B0D1}" type="pres">
      <dgm:prSet presAssocID="{D3B6392C-0DB2-4297-8ACD-59C1DC914A82}" presName="descendantArrow" presStyleCnt="0"/>
      <dgm:spPr/>
    </dgm:pt>
    <dgm:pt modelId="{949BE056-18C3-480A-B902-518553A8ED2B}" type="pres">
      <dgm:prSet presAssocID="{7E2723A2-1871-47B1-B170-28E9F8979F3A}" presName="childTextArrow" presStyleLbl="fgAccFollowNode1" presStyleIdx="4" presStyleCnt="6">
        <dgm:presLayoutVars>
          <dgm:bulletEnabled val="1"/>
        </dgm:presLayoutVars>
      </dgm:prSet>
      <dgm:spPr/>
      <dgm:t>
        <a:bodyPr/>
        <a:lstStyle/>
        <a:p>
          <a:endParaRPr lang="en-US"/>
        </a:p>
      </dgm:t>
    </dgm:pt>
    <dgm:pt modelId="{ECF78298-0ED7-462E-BAA3-329CF1B0609D}" type="pres">
      <dgm:prSet presAssocID="{CB24E1DE-F214-456C-9B18-F1FA70E1A169}" presName="childTextArrow" presStyleLbl="fgAccFollowNode1" presStyleIdx="5" presStyleCnt="6">
        <dgm:presLayoutVars>
          <dgm:bulletEnabled val="1"/>
        </dgm:presLayoutVars>
      </dgm:prSet>
      <dgm:spPr/>
      <dgm:t>
        <a:bodyPr/>
        <a:lstStyle/>
        <a:p>
          <a:endParaRPr lang="en-US"/>
        </a:p>
      </dgm:t>
    </dgm:pt>
  </dgm:ptLst>
  <dgm:cxnLst>
    <dgm:cxn modelId="{97C6FA67-84EC-4377-96F9-255A22066BA4}" type="presOf" srcId="{F0FB7CE8-8DF4-4AA8-B61D-7196B22F015A}" destId="{464A5C6F-7B4C-4E70-8AD3-8D4F34148E41}" srcOrd="0" destOrd="0" presId="urn:microsoft.com/office/officeart/2005/8/layout/process4"/>
    <dgm:cxn modelId="{E756ED05-4F92-4906-97D3-0CE4DE885A25}" type="presOf" srcId="{7E2723A2-1871-47B1-B170-28E9F8979F3A}" destId="{949BE056-18C3-480A-B902-518553A8ED2B}" srcOrd="0" destOrd="0" presId="urn:microsoft.com/office/officeart/2005/8/layout/process4"/>
    <dgm:cxn modelId="{67027294-B042-4F1E-8E68-E8B6323D6071}" type="presOf" srcId="{ECA115C2-503D-4A77-B95B-E8342F90AE3B}" destId="{9D7CD193-8932-49E8-BC03-827C3A71842F}" srcOrd="0" destOrd="0" presId="urn:microsoft.com/office/officeart/2005/8/layout/process4"/>
    <dgm:cxn modelId="{7A992715-C72A-4D35-83F6-0EE847548DB4}" srcId="{3E02BEE9-4DAC-4E8C-BDE0-3D1BEFF2272A}" destId="{D3B6392C-0DB2-4297-8ACD-59C1DC914A82}" srcOrd="0" destOrd="0" parTransId="{AC951F6A-0CAC-46A4-ABAD-65DAEC6BE76F}" sibTransId="{BBA05CEC-25B1-4084-A6F2-533713C0B307}"/>
    <dgm:cxn modelId="{F3D600EE-E373-4412-B1BF-9311B9F8FBD0}" type="presOf" srcId="{3E02BEE9-4DAC-4E8C-BDE0-3D1BEFF2272A}" destId="{48D70620-53AF-490A-9538-4CFAECAE33D0}" srcOrd="0" destOrd="0" presId="urn:microsoft.com/office/officeart/2005/8/layout/process4"/>
    <dgm:cxn modelId="{3E089AB5-B4EC-4B01-8D1E-BFF9F0954DD1}" type="presOf" srcId="{665668FC-6E30-4716-815D-B38F25D46E21}" destId="{5CCBF56A-A104-470E-9F19-889A4435D58A}" srcOrd="1" destOrd="0" presId="urn:microsoft.com/office/officeart/2005/8/layout/process4"/>
    <dgm:cxn modelId="{B4361954-FF98-4B6C-A580-81F8356750EF}" type="presOf" srcId="{8462889E-3AB3-4C0F-A4B4-BD8FAF3C1AB3}" destId="{ED23E9E7-535E-4B1B-B1DA-6252DE80ECFC}" srcOrd="0" destOrd="0" presId="urn:microsoft.com/office/officeart/2005/8/layout/process4"/>
    <dgm:cxn modelId="{DEACA15C-E50A-4709-9E4B-7307FC475C9D}" srcId="{D03B07BA-4409-4608-B424-F5C249B2D530}" destId="{A710DF61-D4E2-4B9E-ACD8-58986725930A}" srcOrd="1" destOrd="0" parTransId="{88F1957F-71F8-458A-8143-13D7B720236F}" sibTransId="{E452BFAB-334A-483D-BBC6-698B6D4D9C81}"/>
    <dgm:cxn modelId="{FF21335B-81FE-4A9B-8921-D381BD239D24}" srcId="{D3B6392C-0DB2-4297-8ACD-59C1DC914A82}" destId="{CB24E1DE-F214-456C-9B18-F1FA70E1A169}" srcOrd="1" destOrd="0" parTransId="{B76BC65C-8407-483B-A4BD-597E828E66C3}" sibTransId="{B016E566-47C2-48F5-9A51-DFC68D13DE64}"/>
    <dgm:cxn modelId="{C091AEF5-50FC-4347-9C43-F2FFBC3C7C31}" type="presOf" srcId="{D03B07BA-4409-4608-B424-F5C249B2D530}" destId="{970319EC-90CB-4E0E-80E7-B70F32913561}" srcOrd="0" destOrd="0" presId="urn:microsoft.com/office/officeart/2005/8/layout/process4"/>
    <dgm:cxn modelId="{AFDE6E12-8A5A-4E19-9277-106F05DF4281}" type="presOf" srcId="{D3B6392C-0DB2-4297-8ACD-59C1DC914A82}" destId="{6FC38EFF-8A22-4EE7-A7A4-E525E8C922F5}" srcOrd="0" destOrd="0" presId="urn:microsoft.com/office/officeart/2005/8/layout/process4"/>
    <dgm:cxn modelId="{CB11D699-E60F-4DC1-9984-B51160CA3F59}" type="presOf" srcId="{133A1DD8-B358-4FCE-BE5A-3A131E982685}" destId="{8D1DC613-FC78-4DAE-AC4B-F140964DD105}" srcOrd="0" destOrd="0" presId="urn:microsoft.com/office/officeart/2005/8/layout/process4"/>
    <dgm:cxn modelId="{238ED46F-D39D-45E0-9006-A36B5FCEDC2A}" type="presOf" srcId="{CB24E1DE-F214-456C-9B18-F1FA70E1A169}" destId="{ECF78298-0ED7-462E-BAA3-329CF1B0609D}" srcOrd="0" destOrd="0" presId="urn:microsoft.com/office/officeart/2005/8/layout/process4"/>
    <dgm:cxn modelId="{7493A933-362A-4045-B77C-6E1BF2A34DDE}" srcId="{3E02BEE9-4DAC-4E8C-BDE0-3D1BEFF2272A}" destId="{665668FC-6E30-4716-815D-B38F25D46E21}" srcOrd="1" destOrd="0" parTransId="{8D4771F5-AFEF-414C-B3D0-1E9FB3CCE1E2}" sibTransId="{9884B7E2-9E5C-4BCA-B993-B1DFC8C71CB0}"/>
    <dgm:cxn modelId="{7568477E-796E-400F-9692-5DBF8CDFCB96}" type="presOf" srcId="{D3B6392C-0DB2-4297-8ACD-59C1DC914A82}" destId="{B1FD35F4-2A93-45F8-9A81-C4C682EFBCE7}" srcOrd="1" destOrd="0" presId="urn:microsoft.com/office/officeart/2005/8/layout/process4"/>
    <dgm:cxn modelId="{C54D5C3C-9FCE-45F1-BD91-5728374A0C69}" srcId="{665668FC-6E30-4716-815D-B38F25D46E21}" destId="{133A1DD8-B358-4FCE-BE5A-3A131E982685}" srcOrd="1" destOrd="0" parTransId="{A7E27DFA-A87D-4A0C-95E8-5EC0A01FAAF3}" sibTransId="{DD389CB9-403A-434C-80AE-0E52C76D680C}"/>
    <dgm:cxn modelId="{014F2CEF-2C9E-498F-81E5-0EA38A919955}" type="presOf" srcId="{665668FC-6E30-4716-815D-B38F25D46E21}" destId="{DAA8F08A-C0DB-4EF8-95D5-A884899CC483}" srcOrd="0" destOrd="0" presId="urn:microsoft.com/office/officeart/2005/8/layout/process4"/>
    <dgm:cxn modelId="{882B73E5-BF29-46BD-97C0-BB7368623E6A}" srcId="{D03B07BA-4409-4608-B424-F5C249B2D530}" destId="{8462889E-3AB3-4C0F-A4B4-BD8FAF3C1AB3}" srcOrd="0" destOrd="0" parTransId="{BEBE57DF-720C-4156-814A-56F3297C34F8}" sibTransId="{4B5BCCE3-9E30-4D6E-852F-294C440FCB62}"/>
    <dgm:cxn modelId="{A09AD98B-7609-4C0E-9E41-ADC0E6F8925F}" srcId="{3E02BEE9-4DAC-4E8C-BDE0-3D1BEFF2272A}" destId="{F0FB7CE8-8DF4-4AA8-B61D-7196B22F015A}" srcOrd="3" destOrd="0" parTransId="{B9A77B06-5304-4B76-B7C6-31456043E8AB}" sibTransId="{1BBCF7A5-4475-4199-9A37-4E3825A32147}"/>
    <dgm:cxn modelId="{E9F6A17A-CB42-4C61-AD52-C6E886BC8743}" type="presOf" srcId="{A710DF61-D4E2-4B9E-ACD8-58986725930A}" destId="{C9B942F8-4CD4-443E-B0C5-25DBD17D32BA}" srcOrd="0" destOrd="0" presId="urn:microsoft.com/office/officeart/2005/8/layout/process4"/>
    <dgm:cxn modelId="{40B3193A-9117-40CA-B064-2B50F222D2BB}" srcId="{D3B6392C-0DB2-4297-8ACD-59C1DC914A82}" destId="{7E2723A2-1871-47B1-B170-28E9F8979F3A}" srcOrd="0" destOrd="0" parTransId="{8FA91561-B2ED-4DDC-9F24-AE5346B3B4EE}" sibTransId="{23BC49F5-6CF2-4095-8BDD-95B395197580}"/>
    <dgm:cxn modelId="{479EC979-0119-4894-8EBC-BACD2538A01F}" srcId="{665668FC-6E30-4716-815D-B38F25D46E21}" destId="{ECA115C2-503D-4A77-B95B-E8342F90AE3B}" srcOrd="0" destOrd="0" parTransId="{B8108588-3FBB-4728-BCDC-AFA8B2524C7F}" sibTransId="{3A3C7163-28A4-4BBA-93B6-88A2554B5FA9}"/>
    <dgm:cxn modelId="{D178E8EB-682A-44E7-BCDE-FD82F28D65BF}" type="presOf" srcId="{D03B07BA-4409-4608-B424-F5C249B2D530}" destId="{C383C60F-F268-4734-9A08-A1A649E2E9C5}" srcOrd="1" destOrd="0" presId="urn:microsoft.com/office/officeart/2005/8/layout/process4"/>
    <dgm:cxn modelId="{0C249C30-FD84-4786-BF3B-9BDAD7ABC801}" srcId="{3E02BEE9-4DAC-4E8C-BDE0-3D1BEFF2272A}" destId="{D03B07BA-4409-4608-B424-F5C249B2D530}" srcOrd="2" destOrd="0" parTransId="{FC300C5B-CBC6-42F5-B5F5-D2EC6179336D}" sibTransId="{3B828FD5-1FE1-4AC4-AAC6-1147CB256C33}"/>
    <dgm:cxn modelId="{5351AA00-4675-478D-8798-5DB44F5DD9C8}" type="presParOf" srcId="{48D70620-53AF-490A-9538-4CFAECAE33D0}" destId="{5F2AA932-CD89-45DB-A9F1-DF2B3D066A0F}" srcOrd="0" destOrd="0" presId="urn:microsoft.com/office/officeart/2005/8/layout/process4"/>
    <dgm:cxn modelId="{91896CD8-6C13-49A5-9788-A2AC41BA4B25}" type="presParOf" srcId="{5F2AA932-CD89-45DB-A9F1-DF2B3D066A0F}" destId="{464A5C6F-7B4C-4E70-8AD3-8D4F34148E41}" srcOrd="0" destOrd="0" presId="urn:microsoft.com/office/officeart/2005/8/layout/process4"/>
    <dgm:cxn modelId="{A54F6A18-93F3-4CCA-9AB1-1737699674DA}" type="presParOf" srcId="{48D70620-53AF-490A-9538-4CFAECAE33D0}" destId="{5DCA0AB4-22AE-4345-BC2E-479EEC2F7D1A}" srcOrd="1" destOrd="0" presId="urn:microsoft.com/office/officeart/2005/8/layout/process4"/>
    <dgm:cxn modelId="{3578AD03-18F1-4902-934C-2628A091BAB9}" type="presParOf" srcId="{48D70620-53AF-490A-9538-4CFAECAE33D0}" destId="{9C26E447-0EF0-4714-B28D-927FAF93FCB8}" srcOrd="2" destOrd="0" presId="urn:microsoft.com/office/officeart/2005/8/layout/process4"/>
    <dgm:cxn modelId="{2B027B4F-CB58-480C-8F31-ECC3F1FC616D}" type="presParOf" srcId="{9C26E447-0EF0-4714-B28D-927FAF93FCB8}" destId="{970319EC-90CB-4E0E-80E7-B70F32913561}" srcOrd="0" destOrd="0" presId="urn:microsoft.com/office/officeart/2005/8/layout/process4"/>
    <dgm:cxn modelId="{72CF6FE5-2990-438C-B214-B08AAEF1F53D}" type="presParOf" srcId="{9C26E447-0EF0-4714-B28D-927FAF93FCB8}" destId="{C383C60F-F268-4734-9A08-A1A649E2E9C5}" srcOrd="1" destOrd="0" presId="urn:microsoft.com/office/officeart/2005/8/layout/process4"/>
    <dgm:cxn modelId="{291A53AF-DAF2-4CEF-8BAA-D966EDCCE390}" type="presParOf" srcId="{9C26E447-0EF0-4714-B28D-927FAF93FCB8}" destId="{3DF6F070-E855-4F3B-84C5-66220D98D085}" srcOrd="2" destOrd="0" presId="urn:microsoft.com/office/officeart/2005/8/layout/process4"/>
    <dgm:cxn modelId="{AB67646D-A0CF-46DE-A6A6-9D1F5672A784}" type="presParOf" srcId="{3DF6F070-E855-4F3B-84C5-66220D98D085}" destId="{ED23E9E7-535E-4B1B-B1DA-6252DE80ECFC}" srcOrd="0" destOrd="0" presId="urn:microsoft.com/office/officeart/2005/8/layout/process4"/>
    <dgm:cxn modelId="{B3F10B7A-7B2C-4DCD-A2FA-58540D8CFA0F}" type="presParOf" srcId="{3DF6F070-E855-4F3B-84C5-66220D98D085}" destId="{C9B942F8-4CD4-443E-B0C5-25DBD17D32BA}" srcOrd="1" destOrd="0" presId="urn:microsoft.com/office/officeart/2005/8/layout/process4"/>
    <dgm:cxn modelId="{F30E3F4C-DBC9-4580-ABEE-DEA9F341813A}" type="presParOf" srcId="{48D70620-53AF-490A-9538-4CFAECAE33D0}" destId="{6A1F55DC-26CB-4D02-9A27-1FB2F91E94D8}" srcOrd="3" destOrd="0" presId="urn:microsoft.com/office/officeart/2005/8/layout/process4"/>
    <dgm:cxn modelId="{D013E413-9B97-4B8D-929F-1748CCF3D9A7}" type="presParOf" srcId="{48D70620-53AF-490A-9538-4CFAECAE33D0}" destId="{29E744C2-3C6D-4AC7-9952-6D593F483A09}" srcOrd="4" destOrd="0" presId="urn:microsoft.com/office/officeart/2005/8/layout/process4"/>
    <dgm:cxn modelId="{442EE163-0308-4B39-A61F-752D221E423B}" type="presParOf" srcId="{29E744C2-3C6D-4AC7-9952-6D593F483A09}" destId="{DAA8F08A-C0DB-4EF8-95D5-A884899CC483}" srcOrd="0" destOrd="0" presId="urn:microsoft.com/office/officeart/2005/8/layout/process4"/>
    <dgm:cxn modelId="{113B24B4-51D5-4033-BF1C-6F67B497FE36}" type="presParOf" srcId="{29E744C2-3C6D-4AC7-9952-6D593F483A09}" destId="{5CCBF56A-A104-470E-9F19-889A4435D58A}" srcOrd="1" destOrd="0" presId="urn:microsoft.com/office/officeart/2005/8/layout/process4"/>
    <dgm:cxn modelId="{97FF1F7C-2DD9-409F-8346-D931786B4E6C}" type="presParOf" srcId="{29E744C2-3C6D-4AC7-9952-6D593F483A09}" destId="{3A142514-DC3D-4B08-8504-2C0917593964}" srcOrd="2" destOrd="0" presId="urn:microsoft.com/office/officeart/2005/8/layout/process4"/>
    <dgm:cxn modelId="{EBC2C36E-C8AF-4E8F-A5D3-C7901CC96D27}" type="presParOf" srcId="{3A142514-DC3D-4B08-8504-2C0917593964}" destId="{9D7CD193-8932-49E8-BC03-827C3A71842F}" srcOrd="0" destOrd="0" presId="urn:microsoft.com/office/officeart/2005/8/layout/process4"/>
    <dgm:cxn modelId="{1721F590-0DA2-408D-A9F9-B5A13C60C148}" type="presParOf" srcId="{3A142514-DC3D-4B08-8504-2C0917593964}" destId="{8D1DC613-FC78-4DAE-AC4B-F140964DD105}" srcOrd="1" destOrd="0" presId="urn:microsoft.com/office/officeart/2005/8/layout/process4"/>
    <dgm:cxn modelId="{4DDE0DEC-FE9A-49D6-86BC-A246BD43FA53}" type="presParOf" srcId="{48D70620-53AF-490A-9538-4CFAECAE33D0}" destId="{CF631AF2-6C51-4EA7-BDF1-F26195F079E3}" srcOrd="5" destOrd="0" presId="urn:microsoft.com/office/officeart/2005/8/layout/process4"/>
    <dgm:cxn modelId="{8C0C9C2E-F160-4BA2-A35B-402C9E6A61E8}" type="presParOf" srcId="{48D70620-53AF-490A-9538-4CFAECAE33D0}" destId="{F6504968-4A19-4F81-851D-4A393D74BFD5}" srcOrd="6" destOrd="0" presId="urn:microsoft.com/office/officeart/2005/8/layout/process4"/>
    <dgm:cxn modelId="{2E15A653-6021-4EFE-A0EC-939E9F38751E}" type="presParOf" srcId="{F6504968-4A19-4F81-851D-4A393D74BFD5}" destId="{6FC38EFF-8A22-4EE7-A7A4-E525E8C922F5}" srcOrd="0" destOrd="0" presId="urn:microsoft.com/office/officeart/2005/8/layout/process4"/>
    <dgm:cxn modelId="{C0B42034-21B1-47CD-AA67-29D9AF1389B1}" type="presParOf" srcId="{F6504968-4A19-4F81-851D-4A393D74BFD5}" destId="{B1FD35F4-2A93-45F8-9A81-C4C682EFBCE7}" srcOrd="1" destOrd="0" presId="urn:microsoft.com/office/officeart/2005/8/layout/process4"/>
    <dgm:cxn modelId="{F95FD640-3403-46CA-94B0-FC2A406A720D}" type="presParOf" srcId="{F6504968-4A19-4F81-851D-4A393D74BFD5}" destId="{3F2D6A8C-9669-4896-8BC1-FB425C89B0D1}" srcOrd="2" destOrd="0" presId="urn:microsoft.com/office/officeart/2005/8/layout/process4"/>
    <dgm:cxn modelId="{BD3F5CBC-D74A-4D1A-88FB-A3EFA199ED7B}" type="presParOf" srcId="{3F2D6A8C-9669-4896-8BC1-FB425C89B0D1}" destId="{949BE056-18C3-480A-B902-518553A8ED2B}" srcOrd="0" destOrd="0" presId="urn:microsoft.com/office/officeart/2005/8/layout/process4"/>
    <dgm:cxn modelId="{51B024AB-E02B-4D13-927D-E51C58A8DB75}" type="presParOf" srcId="{3F2D6A8C-9669-4896-8BC1-FB425C89B0D1}" destId="{ECF78298-0ED7-462E-BAA3-329CF1B0609D}"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05FF2F-E95C-4D86-9ABF-F78AF7F71D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BCC347E-2C8C-4142-80CA-1FCE1848F370}">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DEVELOPMENT STAGE</a:t>
          </a:r>
          <a:endParaRPr lang="en-US" dirty="0"/>
        </a:p>
      </dgm:t>
    </dgm:pt>
    <dgm:pt modelId="{7EE34F5B-9B49-4799-80B4-206B1AD9FCD6}" type="parTrans" cxnId="{5475C257-0CA2-4728-AAC1-920E924EB2D8}">
      <dgm:prSet/>
      <dgm:spPr/>
      <dgm:t>
        <a:bodyPr/>
        <a:lstStyle/>
        <a:p>
          <a:endParaRPr lang="en-US"/>
        </a:p>
      </dgm:t>
    </dgm:pt>
    <dgm:pt modelId="{E85D5AC0-4CE7-4122-B96D-5898DE69608A}" type="sibTrans" cxnId="{5475C257-0CA2-4728-AAC1-920E924EB2D8}">
      <dgm:prSet/>
      <dgm:spPr/>
      <dgm:t>
        <a:bodyPr/>
        <a:lstStyle/>
        <a:p>
          <a:endParaRPr lang="en-US"/>
        </a:p>
      </dgm:t>
    </dgm:pt>
    <dgm:pt modelId="{0EB95904-3551-4B0B-8C09-5A34D7BA03EF}">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GROWTH STAGE</a:t>
          </a:r>
          <a:endParaRPr lang="en-US" dirty="0"/>
        </a:p>
      </dgm:t>
    </dgm:pt>
    <dgm:pt modelId="{343F4D05-57FE-47F4-AAB3-94650724B899}" type="parTrans" cxnId="{9CD22F4E-0B08-4273-AD1B-41410EFD15C0}">
      <dgm:prSet/>
      <dgm:spPr/>
      <dgm:t>
        <a:bodyPr/>
        <a:lstStyle/>
        <a:p>
          <a:endParaRPr lang="en-US"/>
        </a:p>
      </dgm:t>
    </dgm:pt>
    <dgm:pt modelId="{8005F649-D23F-45A0-BA24-725AAD55E9AE}" type="sibTrans" cxnId="{9CD22F4E-0B08-4273-AD1B-41410EFD15C0}">
      <dgm:prSet/>
      <dgm:spPr/>
      <dgm:t>
        <a:bodyPr/>
        <a:lstStyle/>
        <a:p>
          <a:endParaRPr lang="en-US"/>
        </a:p>
      </dgm:t>
    </dgm:pt>
    <dgm:pt modelId="{60A72DDF-F9E8-4519-8B9B-77D9659B51FC}">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MATURITY STAGE</a:t>
          </a:r>
          <a:endParaRPr lang="en-US" dirty="0"/>
        </a:p>
      </dgm:t>
    </dgm:pt>
    <dgm:pt modelId="{9052AC5C-6565-4FFC-839E-EE66AD8E9DAE}" type="parTrans" cxnId="{BAD7D561-E5DB-4BFE-86E3-111D4744FB58}">
      <dgm:prSet/>
      <dgm:spPr/>
      <dgm:t>
        <a:bodyPr/>
        <a:lstStyle/>
        <a:p>
          <a:endParaRPr lang="en-US"/>
        </a:p>
      </dgm:t>
    </dgm:pt>
    <dgm:pt modelId="{A2B5E96B-5085-416C-AC83-93C2377FBAD1}" type="sibTrans" cxnId="{BAD7D561-E5DB-4BFE-86E3-111D4744FB58}">
      <dgm:prSet/>
      <dgm:spPr/>
      <dgm:t>
        <a:bodyPr/>
        <a:lstStyle/>
        <a:p>
          <a:endParaRPr lang="en-US"/>
        </a:p>
      </dgm:t>
    </dgm:pt>
    <dgm:pt modelId="{8B78FE78-702A-4B9F-9F41-AEC8DB61AA8A}">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INTRODUCTION STAGE</a:t>
          </a:r>
          <a:endParaRPr lang="en-US" dirty="0"/>
        </a:p>
      </dgm:t>
    </dgm:pt>
    <dgm:pt modelId="{853FBB00-95F1-426B-B31E-CB3CCE8E896E}" type="parTrans" cxnId="{DF31AC37-4A7A-4BB4-A1E8-98AE220EAF34}">
      <dgm:prSet/>
      <dgm:spPr/>
      <dgm:t>
        <a:bodyPr/>
        <a:lstStyle/>
        <a:p>
          <a:endParaRPr lang="en-US"/>
        </a:p>
      </dgm:t>
    </dgm:pt>
    <dgm:pt modelId="{28EF95BD-4AD5-4A84-8C50-A3838A3A997E}" type="sibTrans" cxnId="{DF31AC37-4A7A-4BB4-A1E8-98AE220EAF34}">
      <dgm:prSet/>
      <dgm:spPr/>
      <dgm:t>
        <a:bodyPr/>
        <a:lstStyle/>
        <a:p>
          <a:endParaRPr lang="en-US"/>
        </a:p>
      </dgm:t>
    </dgm:pt>
    <dgm:pt modelId="{170B1DFB-4EF2-436C-8C34-2DE02506F825}" type="pres">
      <dgm:prSet presAssocID="{AB05FF2F-E95C-4D86-9ABF-F78AF7F71D8D}" presName="linear" presStyleCnt="0">
        <dgm:presLayoutVars>
          <dgm:dir/>
          <dgm:animLvl val="lvl"/>
          <dgm:resizeHandles val="exact"/>
        </dgm:presLayoutVars>
      </dgm:prSet>
      <dgm:spPr/>
      <dgm:t>
        <a:bodyPr/>
        <a:lstStyle/>
        <a:p>
          <a:endParaRPr lang="en-US"/>
        </a:p>
      </dgm:t>
    </dgm:pt>
    <dgm:pt modelId="{5DF1CB84-5781-48D6-B877-116C6ECE2596}" type="pres">
      <dgm:prSet presAssocID="{DBCC347E-2C8C-4142-80CA-1FCE1848F370}" presName="parentLin" presStyleCnt="0"/>
      <dgm:spPr/>
    </dgm:pt>
    <dgm:pt modelId="{E4295198-045B-462D-A2DD-A2A5C027021F}" type="pres">
      <dgm:prSet presAssocID="{DBCC347E-2C8C-4142-80CA-1FCE1848F370}" presName="parentLeftMargin" presStyleLbl="node1" presStyleIdx="0" presStyleCnt="4"/>
      <dgm:spPr/>
      <dgm:t>
        <a:bodyPr/>
        <a:lstStyle/>
        <a:p>
          <a:endParaRPr lang="en-US"/>
        </a:p>
      </dgm:t>
    </dgm:pt>
    <dgm:pt modelId="{A74CD08B-EF95-4251-9C8D-EE7CBF9951AF}" type="pres">
      <dgm:prSet presAssocID="{DBCC347E-2C8C-4142-80CA-1FCE1848F370}" presName="parentText" presStyleLbl="node1" presStyleIdx="0" presStyleCnt="4">
        <dgm:presLayoutVars>
          <dgm:chMax val="0"/>
          <dgm:bulletEnabled val="1"/>
        </dgm:presLayoutVars>
      </dgm:prSet>
      <dgm:spPr/>
      <dgm:t>
        <a:bodyPr/>
        <a:lstStyle/>
        <a:p>
          <a:endParaRPr lang="en-US"/>
        </a:p>
      </dgm:t>
    </dgm:pt>
    <dgm:pt modelId="{7D9E7714-4C67-4A20-8DD2-353863F3A8F6}" type="pres">
      <dgm:prSet presAssocID="{DBCC347E-2C8C-4142-80CA-1FCE1848F370}" presName="negativeSpace" presStyleCnt="0"/>
      <dgm:spPr/>
    </dgm:pt>
    <dgm:pt modelId="{12B6163F-1629-42AD-BD0D-8A4D9E382FB9}" type="pres">
      <dgm:prSet presAssocID="{DBCC347E-2C8C-4142-80CA-1FCE1848F370}" presName="childText" presStyleLbl="conFgAcc1" presStyleIdx="0" presStyleCnt="4">
        <dgm:presLayoutVars>
          <dgm:bulletEnabled val="1"/>
        </dgm:presLayoutVars>
      </dgm:prSet>
      <dgm:spPr/>
    </dgm:pt>
    <dgm:pt modelId="{8B5E4CC6-693B-4846-9A02-FC9967A67384}" type="pres">
      <dgm:prSet presAssocID="{E85D5AC0-4CE7-4122-B96D-5898DE69608A}" presName="spaceBetweenRectangles" presStyleCnt="0"/>
      <dgm:spPr/>
    </dgm:pt>
    <dgm:pt modelId="{738F5045-124C-4D10-A3FF-21290BCEEE6B}" type="pres">
      <dgm:prSet presAssocID="{8B78FE78-702A-4B9F-9F41-AEC8DB61AA8A}" presName="parentLin" presStyleCnt="0"/>
      <dgm:spPr/>
    </dgm:pt>
    <dgm:pt modelId="{AC1C99CC-3DD5-4FFF-A3F9-5B5DC2BA9F98}" type="pres">
      <dgm:prSet presAssocID="{8B78FE78-702A-4B9F-9F41-AEC8DB61AA8A}" presName="parentLeftMargin" presStyleLbl="node1" presStyleIdx="0" presStyleCnt="4"/>
      <dgm:spPr/>
      <dgm:t>
        <a:bodyPr/>
        <a:lstStyle/>
        <a:p>
          <a:endParaRPr lang="en-US"/>
        </a:p>
      </dgm:t>
    </dgm:pt>
    <dgm:pt modelId="{8DA33715-FBB1-4B1C-83A6-7A27360AE155}" type="pres">
      <dgm:prSet presAssocID="{8B78FE78-702A-4B9F-9F41-AEC8DB61AA8A}" presName="parentText" presStyleLbl="node1" presStyleIdx="1" presStyleCnt="4">
        <dgm:presLayoutVars>
          <dgm:chMax val="0"/>
          <dgm:bulletEnabled val="1"/>
        </dgm:presLayoutVars>
      </dgm:prSet>
      <dgm:spPr/>
      <dgm:t>
        <a:bodyPr/>
        <a:lstStyle/>
        <a:p>
          <a:endParaRPr lang="en-US"/>
        </a:p>
      </dgm:t>
    </dgm:pt>
    <dgm:pt modelId="{AED96C41-387F-4E30-8CC8-7912A5C30F59}" type="pres">
      <dgm:prSet presAssocID="{8B78FE78-702A-4B9F-9F41-AEC8DB61AA8A}" presName="negativeSpace" presStyleCnt="0"/>
      <dgm:spPr/>
    </dgm:pt>
    <dgm:pt modelId="{DF84F36C-2059-49F9-8250-AC7B10C2CD7A}" type="pres">
      <dgm:prSet presAssocID="{8B78FE78-702A-4B9F-9F41-AEC8DB61AA8A}" presName="childText" presStyleLbl="conFgAcc1" presStyleIdx="1" presStyleCnt="4">
        <dgm:presLayoutVars>
          <dgm:bulletEnabled val="1"/>
        </dgm:presLayoutVars>
      </dgm:prSet>
      <dgm:spPr/>
    </dgm:pt>
    <dgm:pt modelId="{50F4FD5A-E56A-48F6-946B-458A9BB16961}" type="pres">
      <dgm:prSet presAssocID="{28EF95BD-4AD5-4A84-8C50-A3838A3A997E}" presName="spaceBetweenRectangles" presStyleCnt="0"/>
      <dgm:spPr/>
    </dgm:pt>
    <dgm:pt modelId="{675ABADA-5ECA-4B36-9EE6-B04CFF77AF52}" type="pres">
      <dgm:prSet presAssocID="{0EB95904-3551-4B0B-8C09-5A34D7BA03EF}" presName="parentLin" presStyleCnt="0"/>
      <dgm:spPr/>
    </dgm:pt>
    <dgm:pt modelId="{4C3C30CE-1A0D-4FC6-B70B-2A74215699E5}" type="pres">
      <dgm:prSet presAssocID="{0EB95904-3551-4B0B-8C09-5A34D7BA03EF}" presName="parentLeftMargin" presStyleLbl="node1" presStyleIdx="1" presStyleCnt="4"/>
      <dgm:spPr/>
      <dgm:t>
        <a:bodyPr/>
        <a:lstStyle/>
        <a:p>
          <a:endParaRPr lang="en-US"/>
        </a:p>
      </dgm:t>
    </dgm:pt>
    <dgm:pt modelId="{2B07481B-A6FB-4B61-85FB-F5D49600B181}" type="pres">
      <dgm:prSet presAssocID="{0EB95904-3551-4B0B-8C09-5A34D7BA03EF}" presName="parentText" presStyleLbl="node1" presStyleIdx="2" presStyleCnt="4">
        <dgm:presLayoutVars>
          <dgm:chMax val="0"/>
          <dgm:bulletEnabled val="1"/>
        </dgm:presLayoutVars>
      </dgm:prSet>
      <dgm:spPr/>
      <dgm:t>
        <a:bodyPr/>
        <a:lstStyle/>
        <a:p>
          <a:endParaRPr lang="en-US"/>
        </a:p>
      </dgm:t>
    </dgm:pt>
    <dgm:pt modelId="{44BB30B7-52E4-497F-B47F-4DB5EAFF654D}" type="pres">
      <dgm:prSet presAssocID="{0EB95904-3551-4B0B-8C09-5A34D7BA03EF}" presName="negativeSpace" presStyleCnt="0"/>
      <dgm:spPr/>
    </dgm:pt>
    <dgm:pt modelId="{AD172B00-CEFE-4FCC-A5F9-24E17F8E421A}" type="pres">
      <dgm:prSet presAssocID="{0EB95904-3551-4B0B-8C09-5A34D7BA03EF}" presName="childText" presStyleLbl="conFgAcc1" presStyleIdx="2" presStyleCnt="4">
        <dgm:presLayoutVars>
          <dgm:bulletEnabled val="1"/>
        </dgm:presLayoutVars>
      </dgm:prSet>
      <dgm:spPr/>
    </dgm:pt>
    <dgm:pt modelId="{343F7677-69F1-429C-9FC5-36A983785D58}" type="pres">
      <dgm:prSet presAssocID="{8005F649-D23F-45A0-BA24-725AAD55E9AE}" presName="spaceBetweenRectangles" presStyleCnt="0"/>
      <dgm:spPr/>
    </dgm:pt>
    <dgm:pt modelId="{19567BDF-7905-44C2-AD01-844EB76EB066}" type="pres">
      <dgm:prSet presAssocID="{60A72DDF-F9E8-4519-8B9B-77D9659B51FC}" presName="parentLin" presStyleCnt="0"/>
      <dgm:spPr/>
    </dgm:pt>
    <dgm:pt modelId="{45ED04F3-313A-45BF-8904-4EABFF25348A}" type="pres">
      <dgm:prSet presAssocID="{60A72DDF-F9E8-4519-8B9B-77D9659B51FC}" presName="parentLeftMargin" presStyleLbl="node1" presStyleIdx="2" presStyleCnt="4"/>
      <dgm:spPr/>
      <dgm:t>
        <a:bodyPr/>
        <a:lstStyle/>
        <a:p>
          <a:endParaRPr lang="en-US"/>
        </a:p>
      </dgm:t>
    </dgm:pt>
    <dgm:pt modelId="{004AC7F4-0F42-4B6F-BA33-15D271C058B6}" type="pres">
      <dgm:prSet presAssocID="{60A72DDF-F9E8-4519-8B9B-77D9659B51FC}" presName="parentText" presStyleLbl="node1" presStyleIdx="3" presStyleCnt="4">
        <dgm:presLayoutVars>
          <dgm:chMax val="0"/>
          <dgm:bulletEnabled val="1"/>
        </dgm:presLayoutVars>
      </dgm:prSet>
      <dgm:spPr/>
      <dgm:t>
        <a:bodyPr/>
        <a:lstStyle/>
        <a:p>
          <a:endParaRPr lang="en-US"/>
        </a:p>
      </dgm:t>
    </dgm:pt>
    <dgm:pt modelId="{E18C4B77-72AD-47F1-895A-28DDE8881508}" type="pres">
      <dgm:prSet presAssocID="{60A72DDF-F9E8-4519-8B9B-77D9659B51FC}" presName="negativeSpace" presStyleCnt="0"/>
      <dgm:spPr/>
    </dgm:pt>
    <dgm:pt modelId="{B836ED93-7B5F-4476-A766-A95864A7C19B}" type="pres">
      <dgm:prSet presAssocID="{60A72DDF-F9E8-4519-8B9B-77D9659B51FC}" presName="childText" presStyleLbl="conFgAcc1" presStyleIdx="3" presStyleCnt="4">
        <dgm:presLayoutVars>
          <dgm:bulletEnabled val="1"/>
        </dgm:presLayoutVars>
      </dgm:prSet>
      <dgm:spPr/>
    </dgm:pt>
  </dgm:ptLst>
  <dgm:cxnLst>
    <dgm:cxn modelId="{E4C3A01F-143C-46F3-A2CE-B8FCA8C1690B}" type="presOf" srcId="{0EB95904-3551-4B0B-8C09-5A34D7BA03EF}" destId="{2B07481B-A6FB-4B61-85FB-F5D49600B181}" srcOrd="1" destOrd="0" presId="urn:microsoft.com/office/officeart/2005/8/layout/list1"/>
    <dgm:cxn modelId="{9CD22F4E-0B08-4273-AD1B-41410EFD15C0}" srcId="{AB05FF2F-E95C-4D86-9ABF-F78AF7F71D8D}" destId="{0EB95904-3551-4B0B-8C09-5A34D7BA03EF}" srcOrd="2" destOrd="0" parTransId="{343F4D05-57FE-47F4-AAB3-94650724B899}" sibTransId="{8005F649-D23F-45A0-BA24-725AAD55E9AE}"/>
    <dgm:cxn modelId="{651D35F7-B16E-4648-86CE-468AC401CF7A}" type="presOf" srcId="{AB05FF2F-E95C-4D86-9ABF-F78AF7F71D8D}" destId="{170B1DFB-4EF2-436C-8C34-2DE02506F825}" srcOrd="0" destOrd="0" presId="urn:microsoft.com/office/officeart/2005/8/layout/list1"/>
    <dgm:cxn modelId="{5475C257-0CA2-4728-AAC1-920E924EB2D8}" srcId="{AB05FF2F-E95C-4D86-9ABF-F78AF7F71D8D}" destId="{DBCC347E-2C8C-4142-80CA-1FCE1848F370}" srcOrd="0" destOrd="0" parTransId="{7EE34F5B-9B49-4799-80B4-206B1AD9FCD6}" sibTransId="{E85D5AC0-4CE7-4122-B96D-5898DE69608A}"/>
    <dgm:cxn modelId="{DF31AC37-4A7A-4BB4-A1E8-98AE220EAF34}" srcId="{AB05FF2F-E95C-4D86-9ABF-F78AF7F71D8D}" destId="{8B78FE78-702A-4B9F-9F41-AEC8DB61AA8A}" srcOrd="1" destOrd="0" parTransId="{853FBB00-95F1-426B-B31E-CB3CCE8E896E}" sibTransId="{28EF95BD-4AD5-4A84-8C50-A3838A3A997E}"/>
    <dgm:cxn modelId="{C5612C5D-AC58-4069-ADC0-E557D79DDCEA}" type="presOf" srcId="{DBCC347E-2C8C-4142-80CA-1FCE1848F370}" destId="{A74CD08B-EF95-4251-9C8D-EE7CBF9951AF}" srcOrd="1" destOrd="0" presId="urn:microsoft.com/office/officeart/2005/8/layout/list1"/>
    <dgm:cxn modelId="{99F429E2-0B5C-41AA-AC4B-7C507C41E5D1}" type="presOf" srcId="{60A72DDF-F9E8-4519-8B9B-77D9659B51FC}" destId="{004AC7F4-0F42-4B6F-BA33-15D271C058B6}" srcOrd="1" destOrd="0" presId="urn:microsoft.com/office/officeart/2005/8/layout/list1"/>
    <dgm:cxn modelId="{8A1A656D-2523-4C32-872D-80CBAF9B8F0C}" type="presOf" srcId="{8B78FE78-702A-4B9F-9F41-AEC8DB61AA8A}" destId="{AC1C99CC-3DD5-4FFF-A3F9-5B5DC2BA9F98}" srcOrd="0" destOrd="0" presId="urn:microsoft.com/office/officeart/2005/8/layout/list1"/>
    <dgm:cxn modelId="{BAD7D561-E5DB-4BFE-86E3-111D4744FB58}" srcId="{AB05FF2F-E95C-4D86-9ABF-F78AF7F71D8D}" destId="{60A72DDF-F9E8-4519-8B9B-77D9659B51FC}" srcOrd="3" destOrd="0" parTransId="{9052AC5C-6565-4FFC-839E-EE66AD8E9DAE}" sibTransId="{A2B5E96B-5085-416C-AC83-93C2377FBAD1}"/>
    <dgm:cxn modelId="{A60DD0DC-7966-4B8B-9B5A-886EDF064D09}" type="presOf" srcId="{0EB95904-3551-4B0B-8C09-5A34D7BA03EF}" destId="{4C3C30CE-1A0D-4FC6-B70B-2A74215699E5}" srcOrd="0" destOrd="0" presId="urn:microsoft.com/office/officeart/2005/8/layout/list1"/>
    <dgm:cxn modelId="{5A2D5C1B-0208-449F-B4AE-ED68BAB9BCB8}" type="presOf" srcId="{DBCC347E-2C8C-4142-80CA-1FCE1848F370}" destId="{E4295198-045B-462D-A2DD-A2A5C027021F}" srcOrd="0" destOrd="0" presId="urn:microsoft.com/office/officeart/2005/8/layout/list1"/>
    <dgm:cxn modelId="{4E983CB0-1F0B-4F97-A088-A5D792EB6CEE}" type="presOf" srcId="{8B78FE78-702A-4B9F-9F41-AEC8DB61AA8A}" destId="{8DA33715-FBB1-4B1C-83A6-7A27360AE155}" srcOrd="1" destOrd="0" presId="urn:microsoft.com/office/officeart/2005/8/layout/list1"/>
    <dgm:cxn modelId="{DDCAA759-0CD9-4C34-8F26-C5FEA6700AFB}" type="presOf" srcId="{60A72DDF-F9E8-4519-8B9B-77D9659B51FC}" destId="{45ED04F3-313A-45BF-8904-4EABFF25348A}" srcOrd="0" destOrd="0" presId="urn:microsoft.com/office/officeart/2005/8/layout/list1"/>
    <dgm:cxn modelId="{50FC75FB-4011-4E84-9CD1-31A5338BC336}" type="presParOf" srcId="{170B1DFB-4EF2-436C-8C34-2DE02506F825}" destId="{5DF1CB84-5781-48D6-B877-116C6ECE2596}" srcOrd="0" destOrd="0" presId="urn:microsoft.com/office/officeart/2005/8/layout/list1"/>
    <dgm:cxn modelId="{182B86F4-6E4B-40EC-865E-A2AB91F75E67}" type="presParOf" srcId="{5DF1CB84-5781-48D6-B877-116C6ECE2596}" destId="{E4295198-045B-462D-A2DD-A2A5C027021F}" srcOrd="0" destOrd="0" presId="urn:microsoft.com/office/officeart/2005/8/layout/list1"/>
    <dgm:cxn modelId="{4B8EA4BA-1980-4607-A80E-02F0838FEC90}" type="presParOf" srcId="{5DF1CB84-5781-48D6-B877-116C6ECE2596}" destId="{A74CD08B-EF95-4251-9C8D-EE7CBF9951AF}" srcOrd="1" destOrd="0" presId="urn:microsoft.com/office/officeart/2005/8/layout/list1"/>
    <dgm:cxn modelId="{0C81C97C-D371-4087-B297-ABA99035359A}" type="presParOf" srcId="{170B1DFB-4EF2-436C-8C34-2DE02506F825}" destId="{7D9E7714-4C67-4A20-8DD2-353863F3A8F6}" srcOrd="1" destOrd="0" presId="urn:microsoft.com/office/officeart/2005/8/layout/list1"/>
    <dgm:cxn modelId="{25DB5B80-89BF-4A9B-B8BB-6CE7A785745A}" type="presParOf" srcId="{170B1DFB-4EF2-436C-8C34-2DE02506F825}" destId="{12B6163F-1629-42AD-BD0D-8A4D9E382FB9}" srcOrd="2" destOrd="0" presId="urn:microsoft.com/office/officeart/2005/8/layout/list1"/>
    <dgm:cxn modelId="{A56DD3D1-1069-43E6-9595-9F5CA8CEED99}" type="presParOf" srcId="{170B1DFB-4EF2-436C-8C34-2DE02506F825}" destId="{8B5E4CC6-693B-4846-9A02-FC9967A67384}" srcOrd="3" destOrd="0" presId="urn:microsoft.com/office/officeart/2005/8/layout/list1"/>
    <dgm:cxn modelId="{9FA06A95-714A-4FAF-9157-213543144BD2}" type="presParOf" srcId="{170B1DFB-4EF2-436C-8C34-2DE02506F825}" destId="{738F5045-124C-4D10-A3FF-21290BCEEE6B}" srcOrd="4" destOrd="0" presId="urn:microsoft.com/office/officeart/2005/8/layout/list1"/>
    <dgm:cxn modelId="{D565C420-1BC4-4B3A-8DC1-D66CECDA541E}" type="presParOf" srcId="{738F5045-124C-4D10-A3FF-21290BCEEE6B}" destId="{AC1C99CC-3DD5-4FFF-A3F9-5B5DC2BA9F98}" srcOrd="0" destOrd="0" presId="urn:microsoft.com/office/officeart/2005/8/layout/list1"/>
    <dgm:cxn modelId="{76AAC066-EFBF-40FC-B224-871789B54841}" type="presParOf" srcId="{738F5045-124C-4D10-A3FF-21290BCEEE6B}" destId="{8DA33715-FBB1-4B1C-83A6-7A27360AE155}" srcOrd="1" destOrd="0" presId="urn:microsoft.com/office/officeart/2005/8/layout/list1"/>
    <dgm:cxn modelId="{4ACDB9A6-AF4B-4200-A4C8-9CC56F399063}" type="presParOf" srcId="{170B1DFB-4EF2-436C-8C34-2DE02506F825}" destId="{AED96C41-387F-4E30-8CC8-7912A5C30F59}" srcOrd="5" destOrd="0" presId="urn:microsoft.com/office/officeart/2005/8/layout/list1"/>
    <dgm:cxn modelId="{660CEABE-37C0-48F4-8440-4EE410F6F8F1}" type="presParOf" srcId="{170B1DFB-4EF2-436C-8C34-2DE02506F825}" destId="{DF84F36C-2059-49F9-8250-AC7B10C2CD7A}" srcOrd="6" destOrd="0" presId="urn:microsoft.com/office/officeart/2005/8/layout/list1"/>
    <dgm:cxn modelId="{9616BB40-AED3-48ED-87DB-FB5A97AF3334}" type="presParOf" srcId="{170B1DFB-4EF2-436C-8C34-2DE02506F825}" destId="{50F4FD5A-E56A-48F6-946B-458A9BB16961}" srcOrd="7" destOrd="0" presId="urn:microsoft.com/office/officeart/2005/8/layout/list1"/>
    <dgm:cxn modelId="{494A6C2A-E41E-4676-BCCD-C5AF86FD0E36}" type="presParOf" srcId="{170B1DFB-4EF2-436C-8C34-2DE02506F825}" destId="{675ABADA-5ECA-4B36-9EE6-B04CFF77AF52}" srcOrd="8" destOrd="0" presId="urn:microsoft.com/office/officeart/2005/8/layout/list1"/>
    <dgm:cxn modelId="{D0A9D159-9E1D-4A9F-AB7A-A35DE5191AE6}" type="presParOf" srcId="{675ABADA-5ECA-4B36-9EE6-B04CFF77AF52}" destId="{4C3C30CE-1A0D-4FC6-B70B-2A74215699E5}" srcOrd="0" destOrd="0" presId="urn:microsoft.com/office/officeart/2005/8/layout/list1"/>
    <dgm:cxn modelId="{239FDDA0-0062-4404-A8B4-F0EC8827F78E}" type="presParOf" srcId="{675ABADA-5ECA-4B36-9EE6-B04CFF77AF52}" destId="{2B07481B-A6FB-4B61-85FB-F5D49600B181}" srcOrd="1" destOrd="0" presId="urn:microsoft.com/office/officeart/2005/8/layout/list1"/>
    <dgm:cxn modelId="{AD92EFBB-8337-413D-BBB2-F522F176F65B}" type="presParOf" srcId="{170B1DFB-4EF2-436C-8C34-2DE02506F825}" destId="{44BB30B7-52E4-497F-B47F-4DB5EAFF654D}" srcOrd="9" destOrd="0" presId="urn:microsoft.com/office/officeart/2005/8/layout/list1"/>
    <dgm:cxn modelId="{37140F91-5E96-4B66-85DD-D18EDAC5FB2E}" type="presParOf" srcId="{170B1DFB-4EF2-436C-8C34-2DE02506F825}" destId="{AD172B00-CEFE-4FCC-A5F9-24E17F8E421A}" srcOrd="10" destOrd="0" presId="urn:microsoft.com/office/officeart/2005/8/layout/list1"/>
    <dgm:cxn modelId="{555155A2-71E4-4880-8F13-3A8B4B53407E}" type="presParOf" srcId="{170B1DFB-4EF2-436C-8C34-2DE02506F825}" destId="{343F7677-69F1-429C-9FC5-36A983785D58}" srcOrd="11" destOrd="0" presId="urn:microsoft.com/office/officeart/2005/8/layout/list1"/>
    <dgm:cxn modelId="{FFAB5D9E-41C6-4DD1-AF4A-EFCB18E1D509}" type="presParOf" srcId="{170B1DFB-4EF2-436C-8C34-2DE02506F825}" destId="{19567BDF-7905-44C2-AD01-844EB76EB066}" srcOrd="12" destOrd="0" presId="urn:microsoft.com/office/officeart/2005/8/layout/list1"/>
    <dgm:cxn modelId="{B14B7913-31A6-42EA-A194-6CB97D1DFD84}" type="presParOf" srcId="{19567BDF-7905-44C2-AD01-844EB76EB066}" destId="{45ED04F3-313A-45BF-8904-4EABFF25348A}" srcOrd="0" destOrd="0" presId="urn:microsoft.com/office/officeart/2005/8/layout/list1"/>
    <dgm:cxn modelId="{68EA9B3F-82EE-46EC-8C70-4C9DDD16FB78}" type="presParOf" srcId="{19567BDF-7905-44C2-AD01-844EB76EB066}" destId="{004AC7F4-0F42-4B6F-BA33-15D271C058B6}" srcOrd="1" destOrd="0" presId="urn:microsoft.com/office/officeart/2005/8/layout/list1"/>
    <dgm:cxn modelId="{07A8C8C2-2CEA-43D5-A98B-F6DCB19DC3BE}" type="presParOf" srcId="{170B1DFB-4EF2-436C-8C34-2DE02506F825}" destId="{E18C4B77-72AD-47F1-895A-28DDE8881508}" srcOrd="13" destOrd="0" presId="urn:microsoft.com/office/officeart/2005/8/layout/list1"/>
    <dgm:cxn modelId="{1BC28E26-5ADD-4DA6-BB56-DE7BAACAAC4B}" type="presParOf" srcId="{170B1DFB-4EF2-436C-8C34-2DE02506F825}" destId="{B836ED93-7B5F-4476-A766-A95864A7C19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53AEE0-A2D3-4AD9-9776-87B29C80F4A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6FAA8D6-F052-4C2C-AAB4-628F54D0E6A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PRODUCT</a:t>
          </a:r>
          <a:endParaRPr lang="en-US" sz="1800" b="1" dirty="0"/>
        </a:p>
      </dgm:t>
    </dgm:pt>
    <dgm:pt modelId="{B6AFE483-3DC2-4008-B628-DEE9752E0D92}" type="parTrans" cxnId="{20C79F69-B641-45D6-91F0-90E70ACA31DB}">
      <dgm:prSet/>
      <dgm:spPr/>
      <dgm:t>
        <a:bodyPr/>
        <a:lstStyle/>
        <a:p>
          <a:endParaRPr lang="en-US"/>
        </a:p>
      </dgm:t>
    </dgm:pt>
    <dgm:pt modelId="{68E82DE9-5A52-4048-917D-D429D77686A8}" type="sibTrans" cxnId="{20C79F69-B641-45D6-91F0-90E70ACA31DB}">
      <dgm:prSet/>
      <dgm:spPr/>
      <dgm:t>
        <a:bodyPr/>
        <a:lstStyle/>
        <a:p>
          <a:endParaRPr lang="en-US"/>
        </a:p>
      </dgm:t>
    </dgm:pt>
    <dgm:pt modelId="{712AC648-AC13-4DDB-B633-467344AFBD16}">
      <dgm:prSet phldrT="[Text]" custT="1"/>
      <dgm:spPr/>
      <dgm:t>
        <a:bodyPr/>
        <a:lstStyle/>
        <a:p>
          <a:r>
            <a:rPr lang="en-US" sz="1400" b="1" dirty="0" smtClean="0"/>
            <a:t>    Variety</a:t>
          </a:r>
          <a:endParaRPr lang="en-US" sz="1400" b="1" dirty="0"/>
        </a:p>
      </dgm:t>
    </dgm:pt>
    <dgm:pt modelId="{FCCAE848-393C-483A-8C82-E236AE7B8AF8}" type="parTrans" cxnId="{A95124A8-6089-413C-ACFC-D4A5EEB6AF72}">
      <dgm:prSet/>
      <dgm:spPr/>
      <dgm:t>
        <a:bodyPr/>
        <a:lstStyle/>
        <a:p>
          <a:endParaRPr lang="en-US"/>
        </a:p>
      </dgm:t>
    </dgm:pt>
    <dgm:pt modelId="{295894EF-9D4F-4781-B51C-2833FA7F157A}" type="sibTrans" cxnId="{A95124A8-6089-413C-ACFC-D4A5EEB6AF72}">
      <dgm:prSet/>
      <dgm:spPr/>
      <dgm:t>
        <a:bodyPr/>
        <a:lstStyle/>
        <a:p>
          <a:endParaRPr lang="en-US"/>
        </a:p>
      </dgm:t>
    </dgm:pt>
    <dgm:pt modelId="{CE645382-E5DD-4712-B417-AF5C0BC44655}">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PRICE</a:t>
          </a:r>
          <a:endParaRPr lang="en-US" sz="1800" b="1" dirty="0"/>
        </a:p>
      </dgm:t>
    </dgm:pt>
    <dgm:pt modelId="{4F9014DD-3C46-4881-984D-CA819DA10E67}" type="parTrans" cxnId="{EE5A7D7F-6E2E-407C-A959-80E3C4160700}">
      <dgm:prSet/>
      <dgm:spPr/>
      <dgm:t>
        <a:bodyPr/>
        <a:lstStyle/>
        <a:p>
          <a:endParaRPr lang="en-US"/>
        </a:p>
      </dgm:t>
    </dgm:pt>
    <dgm:pt modelId="{AFA4ACFD-EA1A-4AF9-A897-30AB7A1EA38E}" type="sibTrans" cxnId="{EE5A7D7F-6E2E-407C-A959-80E3C4160700}">
      <dgm:prSet/>
      <dgm:spPr/>
      <dgm:t>
        <a:bodyPr/>
        <a:lstStyle/>
        <a:p>
          <a:endParaRPr lang="en-US"/>
        </a:p>
      </dgm:t>
    </dgm:pt>
    <dgm:pt modelId="{4E02D3DE-06C9-435C-A5F6-308E929DE9D7}">
      <dgm:prSet phldrT="[Text]" custT="1"/>
      <dgm:spPr/>
      <dgm:t>
        <a:bodyPr/>
        <a:lstStyle/>
        <a:p>
          <a:r>
            <a:rPr lang="en-US" sz="1400" b="1" dirty="0" smtClean="0"/>
            <a:t>List Price</a:t>
          </a:r>
          <a:endParaRPr lang="en-US" sz="1400" b="1" dirty="0"/>
        </a:p>
      </dgm:t>
    </dgm:pt>
    <dgm:pt modelId="{E08F1BA5-143E-44EC-93F8-A4C9DE91EB92}" type="parTrans" cxnId="{4E14CF13-DF83-4F88-8FFC-1202A91C8406}">
      <dgm:prSet/>
      <dgm:spPr/>
      <dgm:t>
        <a:bodyPr/>
        <a:lstStyle/>
        <a:p>
          <a:endParaRPr lang="en-US"/>
        </a:p>
      </dgm:t>
    </dgm:pt>
    <dgm:pt modelId="{9BDEDE62-A8D5-4480-90BA-C7B2E4BDD20F}" type="sibTrans" cxnId="{4E14CF13-DF83-4F88-8FFC-1202A91C8406}">
      <dgm:prSet/>
      <dgm:spPr/>
      <dgm:t>
        <a:bodyPr/>
        <a:lstStyle/>
        <a:p>
          <a:endParaRPr lang="en-US"/>
        </a:p>
      </dgm:t>
    </dgm:pt>
    <dgm:pt modelId="{FF449D03-2196-4CCC-85E4-408EC6122E8C}">
      <dgm:prSet phldrT="[Text]" custT="1"/>
      <dgm:spPr/>
      <dgm:t>
        <a:bodyPr/>
        <a:lstStyle/>
        <a:p>
          <a:r>
            <a:rPr lang="en-US" sz="1400" b="1" dirty="0" smtClean="0"/>
            <a:t> Advertising</a:t>
          </a:r>
          <a:endParaRPr lang="en-US" sz="1400" b="1" dirty="0"/>
        </a:p>
      </dgm:t>
    </dgm:pt>
    <dgm:pt modelId="{4893399E-1D9A-4EB9-BA54-157D978E9618}" type="parTrans" cxnId="{AB73870C-2A72-4071-84E3-E5F0F795ACCD}">
      <dgm:prSet/>
      <dgm:spPr/>
      <dgm:t>
        <a:bodyPr/>
        <a:lstStyle/>
        <a:p>
          <a:endParaRPr lang="en-US"/>
        </a:p>
      </dgm:t>
    </dgm:pt>
    <dgm:pt modelId="{63CC2AFF-675B-4FAE-AACA-1A1E2EE90546}" type="sibTrans" cxnId="{AB73870C-2A72-4071-84E3-E5F0F795ACCD}">
      <dgm:prSet/>
      <dgm:spPr/>
      <dgm:t>
        <a:bodyPr/>
        <a:lstStyle/>
        <a:p>
          <a:endParaRPr lang="en-US"/>
        </a:p>
      </dgm:t>
    </dgm:pt>
    <dgm:pt modelId="{E888DB79-4ABD-4E55-AE61-192EA8C051F1}">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PLACE</a:t>
          </a:r>
          <a:endParaRPr lang="en-US" sz="1800" b="1" dirty="0"/>
        </a:p>
      </dgm:t>
    </dgm:pt>
    <dgm:pt modelId="{48EDDAB8-326B-4844-BE32-1E798502BD53}" type="parTrans" cxnId="{0288CA66-8779-4625-B64F-8E66CD5289D0}">
      <dgm:prSet/>
      <dgm:spPr/>
      <dgm:t>
        <a:bodyPr/>
        <a:lstStyle/>
        <a:p>
          <a:endParaRPr lang="en-US"/>
        </a:p>
      </dgm:t>
    </dgm:pt>
    <dgm:pt modelId="{39C7E1DB-21CA-43BA-9E2A-677399A75CF9}" type="sibTrans" cxnId="{0288CA66-8779-4625-B64F-8E66CD5289D0}">
      <dgm:prSet/>
      <dgm:spPr/>
      <dgm:t>
        <a:bodyPr/>
        <a:lstStyle/>
        <a:p>
          <a:endParaRPr lang="en-US"/>
        </a:p>
      </dgm:t>
    </dgm:pt>
    <dgm:pt modelId="{97555F0A-4FB2-48B5-A9C5-ED2126338607}">
      <dgm:prSet phldrT="[Text]" custT="1"/>
      <dgm:spPr/>
      <dgm:t>
        <a:bodyPr/>
        <a:lstStyle/>
        <a:p>
          <a:r>
            <a:rPr lang="en-US" sz="1400" b="1" dirty="0" smtClean="0"/>
            <a:t>Channels</a:t>
          </a:r>
          <a:endParaRPr lang="en-US" sz="1400" b="1" dirty="0"/>
        </a:p>
      </dgm:t>
    </dgm:pt>
    <dgm:pt modelId="{B1A5D59C-4820-4DC6-BECF-24FB64BFE465}" type="parTrans" cxnId="{5984605E-1292-4C6B-9D29-7299448B3871}">
      <dgm:prSet/>
      <dgm:spPr/>
      <dgm:t>
        <a:bodyPr/>
        <a:lstStyle/>
        <a:p>
          <a:endParaRPr lang="en-US"/>
        </a:p>
      </dgm:t>
    </dgm:pt>
    <dgm:pt modelId="{41FE0150-DBB8-4F36-95C5-E53AE3740B3D}" type="sibTrans" cxnId="{5984605E-1292-4C6B-9D29-7299448B3871}">
      <dgm:prSet/>
      <dgm:spPr/>
      <dgm:t>
        <a:bodyPr/>
        <a:lstStyle/>
        <a:p>
          <a:endParaRPr lang="en-US"/>
        </a:p>
      </dgm:t>
    </dgm:pt>
    <dgm:pt modelId="{B3DB4962-EFC5-46C2-90DD-972A3B102DA5}">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PROMOTION</a:t>
          </a:r>
          <a:endParaRPr lang="en-US" sz="1800" b="1" dirty="0"/>
        </a:p>
      </dgm:t>
    </dgm:pt>
    <dgm:pt modelId="{87F3D6DA-0F39-4A90-8354-4A281ECF09DE}" type="parTrans" cxnId="{62BCC3EF-3B44-46AD-84EC-A06BDD8ED5D6}">
      <dgm:prSet/>
      <dgm:spPr/>
      <dgm:t>
        <a:bodyPr/>
        <a:lstStyle/>
        <a:p>
          <a:endParaRPr lang="en-US"/>
        </a:p>
      </dgm:t>
    </dgm:pt>
    <dgm:pt modelId="{1CD2E2D3-0C93-44F9-92DF-24730D523FBA}" type="sibTrans" cxnId="{62BCC3EF-3B44-46AD-84EC-A06BDD8ED5D6}">
      <dgm:prSet/>
      <dgm:spPr/>
      <dgm:t>
        <a:bodyPr/>
        <a:lstStyle/>
        <a:p>
          <a:endParaRPr lang="en-US"/>
        </a:p>
      </dgm:t>
    </dgm:pt>
    <dgm:pt modelId="{BC1C48B3-BDCF-4000-8CB5-F850ADB135B1}">
      <dgm:prSet custT="1"/>
      <dgm:spPr/>
      <dgm:t>
        <a:bodyPr/>
        <a:lstStyle/>
        <a:p>
          <a:r>
            <a:rPr lang="en-US" sz="1400" b="1" dirty="0" smtClean="0"/>
            <a:t>Quality</a:t>
          </a:r>
          <a:endParaRPr lang="en-US" sz="1400" b="1" dirty="0"/>
        </a:p>
      </dgm:t>
    </dgm:pt>
    <dgm:pt modelId="{72564F1F-AC88-4FC6-B2FE-61F41D1E9F1A}" type="parTrans" cxnId="{897B03F9-16E6-4C4E-B321-C6714546F55C}">
      <dgm:prSet/>
      <dgm:spPr/>
      <dgm:t>
        <a:bodyPr/>
        <a:lstStyle/>
        <a:p>
          <a:endParaRPr lang="en-US"/>
        </a:p>
      </dgm:t>
    </dgm:pt>
    <dgm:pt modelId="{D9384FDC-B309-4431-B5C0-9B307577E14B}" type="sibTrans" cxnId="{897B03F9-16E6-4C4E-B321-C6714546F55C}">
      <dgm:prSet/>
      <dgm:spPr/>
      <dgm:t>
        <a:bodyPr/>
        <a:lstStyle/>
        <a:p>
          <a:endParaRPr lang="en-US"/>
        </a:p>
      </dgm:t>
    </dgm:pt>
    <dgm:pt modelId="{C3A63A87-A7EE-44A0-A7FF-4E1AD437B30E}">
      <dgm:prSet custT="1"/>
      <dgm:spPr/>
      <dgm:t>
        <a:bodyPr/>
        <a:lstStyle/>
        <a:p>
          <a:r>
            <a:rPr lang="en-US" sz="1400" b="1" dirty="0" smtClean="0"/>
            <a:t>Design</a:t>
          </a:r>
          <a:endParaRPr lang="en-US" sz="1400" b="1" dirty="0"/>
        </a:p>
      </dgm:t>
    </dgm:pt>
    <dgm:pt modelId="{5FF4EC0C-1E06-4780-A888-5213894E0CC3}" type="parTrans" cxnId="{DCFD9A83-BB3E-4B53-B1F3-889A3FD1656E}">
      <dgm:prSet/>
      <dgm:spPr/>
      <dgm:t>
        <a:bodyPr/>
        <a:lstStyle/>
        <a:p>
          <a:endParaRPr lang="en-US"/>
        </a:p>
      </dgm:t>
    </dgm:pt>
    <dgm:pt modelId="{D1CA9228-82F3-456C-B4E8-692B4D0C8354}" type="sibTrans" cxnId="{DCFD9A83-BB3E-4B53-B1F3-889A3FD1656E}">
      <dgm:prSet/>
      <dgm:spPr/>
      <dgm:t>
        <a:bodyPr/>
        <a:lstStyle/>
        <a:p>
          <a:endParaRPr lang="en-US"/>
        </a:p>
      </dgm:t>
    </dgm:pt>
    <dgm:pt modelId="{7979EB0D-7296-4AE4-9E1A-A130F71946BF}">
      <dgm:prSet custT="1"/>
      <dgm:spPr/>
      <dgm:t>
        <a:bodyPr/>
        <a:lstStyle/>
        <a:p>
          <a:r>
            <a:rPr lang="en-US" sz="1400" b="1" dirty="0" smtClean="0"/>
            <a:t>Features</a:t>
          </a:r>
          <a:endParaRPr lang="en-US" sz="1400" b="1" dirty="0"/>
        </a:p>
      </dgm:t>
    </dgm:pt>
    <dgm:pt modelId="{F8E98107-0B90-4DA3-90C5-3C5573D76C89}" type="parTrans" cxnId="{7AE0E9A7-958F-403C-AB97-332153FCC7AF}">
      <dgm:prSet/>
      <dgm:spPr/>
      <dgm:t>
        <a:bodyPr/>
        <a:lstStyle/>
        <a:p>
          <a:endParaRPr lang="en-US"/>
        </a:p>
      </dgm:t>
    </dgm:pt>
    <dgm:pt modelId="{65CC5F70-5ABC-41DF-96BE-D3057FA91527}" type="sibTrans" cxnId="{7AE0E9A7-958F-403C-AB97-332153FCC7AF}">
      <dgm:prSet/>
      <dgm:spPr/>
      <dgm:t>
        <a:bodyPr/>
        <a:lstStyle/>
        <a:p>
          <a:endParaRPr lang="en-US"/>
        </a:p>
      </dgm:t>
    </dgm:pt>
    <dgm:pt modelId="{F42337C8-D068-41DC-9A1F-E4C85D28FE84}">
      <dgm:prSet custT="1"/>
      <dgm:spPr/>
      <dgm:t>
        <a:bodyPr/>
        <a:lstStyle/>
        <a:p>
          <a:r>
            <a:rPr lang="en-US" sz="1400" b="1" dirty="0" smtClean="0"/>
            <a:t>Brand Name</a:t>
          </a:r>
          <a:endParaRPr lang="en-US" sz="1400" b="1" dirty="0"/>
        </a:p>
      </dgm:t>
    </dgm:pt>
    <dgm:pt modelId="{286A3056-E25B-43D6-A3CD-AF8CAF7DC41A}" type="parTrans" cxnId="{8814299C-ADF6-42F0-83BD-17A3B5C0490D}">
      <dgm:prSet/>
      <dgm:spPr/>
      <dgm:t>
        <a:bodyPr/>
        <a:lstStyle/>
        <a:p>
          <a:endParaRPr lang="en-US"/>
        </a:p>
      </dgm:t>
    </dgm:pt>
    <dgm:pt modelId="{268BC58E-B61C-4977-AB9F-79F9613B0B23}" type="sibTrans" cxnId="{8814299C-ADF6-42F0-83BD-17A3B5C0490D}">
      <dgm:prSet/>
      <dgm:spPr/>
      <dgm:t>
        <a:bodyPr/>
        <a:lstStyle/>
        <a:p>
          <a:endParaRPr lang="en-US"/>
        </a:p>
      </dgm:t>
    </dgm:pt>
    <dgm:pt modelId="{BC71225E-FA1A-4E98-B119-76631C955872}">
      <dgm:prSet custT="1"/>
      <dgm:spPr/>
      <dgm:t>
        <a:bodyPr/>
        <a:lstStyle/>
        <a:p>
          <a:r>
            <a:rPr lang="en-US" sz="1400" b="1" dirty="0" smtClean="0"/>
            <a:t>Packaging</a:t>
          </a:r>
          <a:endParaRPr lang="en-US" sz="1400" b="1" dirty="0"/>
        </a:p>
      </dgm:t>
    </dgm:pt>
    <dgm:pt modelId="{E8D58B74-3C21-4F9D-9E75-E531BA7C6456}" type="parTrans" cxnId="{C52434DD-4658-4436-9928-484321AA8E06}">
      <dgm:prSet/>
      <dgm:spPr/>
      <dgm:t>
        <a:bodyPr/>
        <a:lstStyle/>
        <a:p>
          <a:endParaRPr lang="en-US"/>
        </a:p>
      </dgm:t>
    </dgm:pt>
    <dgm:pt modelId="{4E03C32F-8DDD-4A6A-9B84-C53FD50D8F70}" type="sibTrans" cxnId="{C52434DD-4658-4436-9928-484321AA8E06}">
      <dgm:prSet/>
      <dgm:spPr/>
      <dgm:t>
        <a:bodyPr/>
        <a:lstStyle/>
        <a:p>
          <a:endParaRPr lang="en-US"/>
        </a:p>
      </dgm:t>
    </dgm:pt>
    <dgm:pt modelId="{6CA65D6E-395E-40A5-9B54-EBFBEDDDFA04}">
      <dgm:prSet custT="1"/>
      <dgm:spPr/>
      <dgm:t>
        <a:bodyPr/>
        <a:lstStyle/>
        <a:p>
          <a:r>
            <a:rPr lang="en-US" sz="1400" b="1" dirty="0" smtClean="0"/>
            <a:t>Services</a:t>
          </a:r>
          <a:endParaRPr lang="en-US" sz="1400" b="1" dirty="0"/>
        </a:p>
      </dgm:t>
    </dgm:pt>
    <dgm:pt modelId="{2EC349B6-14E9-4EE4-8656-203A844EBEF3}" type="parTrans" cxnId="{9FB8941A-A54A-436E-8656-80398B62FCD4}">
      <dgm:prSet/>
      <dgm:spPr/>
      <dgm:t>
        <a:bodyPr/>
        <a:lstStyle/>
        <a:p>
          <a:endParaRPr lang="en-US"/>
        </a:p>
      </dgm:t>
    </dgm:pt>
    <dgm:pt modelId="{4671BB18-F6C6-40DD-ABC3-920228CD917E}" type="sibTrans" cxnId="{9FB8941A-A54A-436E-8656-80398B62FCD4}">
      <dgm:prSet/>
      <dgm:spPr/>
      <dgm:t>
        <a:bodyPr/>
        <a:lstStyle/>
        <a:p>
          <a:endParaRPr lang="en-US"/>
        </a:p>
      </dgm:t>
    </dgm:pt>
    <dgm:pt modelId="{9EA8626C-6EC3-43A0-BEA2-21FC3F53EF66}">
      <dgm:prSet custT="1"/>
      <dgm:spPr/>
      <dgm:t>
        <a:bodyPr/>
        <a:lstStyle/>
        <a:p>
          <a:r>
            <a:rPr lang="en-US" sz="1400" b="1" dirty="0" smtClean="0"/>
            <a:t>Discounts</a:t>
          </a:r>
          <a:endParaRPr lang="en-US" sz="1400" b="1" dirty="0"/>
        </a:p>
      </dgm:t>
    </dgm:pt>
    <dgm:pt modelId="{ECB2E0E7-D63B-42C1-AEF5-8953FCABEFB6}" type="parTrans" cxnId="{17742F49-6860-4D67-A9F9-54D1DC482FAF}">
      <dgm:prSet/>
      <dgm:spPr/>
      <dgm:t>
        <a:bodyPr/>
        <a:lstStyle/>
        <a:p>
          <a:endParaRPr lang="en-US"/>
        </a:p>
      </dgm:t>
    </dgm:pt>
    <dgm:pt modelId="{38F787EE-092A-454E-8BCB-13EFE1897BF3}" type="sibTrans" cxnId="{17742F49-6860-4D67-A9F9-54D1DC482FAF}">
      <dgm:prSet/>
      <dgm:spPr/>
      <dgm:t>
        <a:bodyPr/>
        <a:lstStyle/>
        <a:p>
          <a:endParaRPr lang="en-US"/>
        </a:p>
      </dgm:t>
    </dgm:pt>
    <dgm:pt modelId="{398B7A55-4FEE-43D1-B0EC-7C011CDB6B4E}">
      <dgm:prSet custT="1"/>
      <dgm:spPr/>
      <dgm:t>
        <a:bodyPr/>
        <a:lstStyle/>
        <a:p>
          <a:r>
            <a:rPr lang="en-US" sz="1400" b="1" dirty="0" smtClean="0"/>
            <a:t>Allowances</a:t>
          </a:r>
          <a:endParaRPr lang="en-US" sz="1400" b="1" dirty="0"/>
        </a:p>
      </dgm:t>
    </dgm:pt>
    <dgm:pt modelId="{BF60F93C-225B-4C6F-BD01-661F9C353820}" type="parTrans" cxnId="{02B946D1-89A3-4A22-B4FE-1E26CDACCE22}">
      <dgm:prSet/>
      <dgm:spPr/>
      <dgm:t>
        <a:bodyPr/>
        <a:lstStyle/>
        <a:p>
          <a:endParaRPr lang="en-US"/>
        </a:p>
      </dgm:t>
    </dgm:pt>
    <dgm:pt modelId="{E4011270-6225-437B-92E6-AD6BCA13EF45}" type="sibTrans" cxnId="{02B946D1-89A3-4A22-B4FE-1E26CDACCE22}">
      <dgm:prSet/>
      <dgm:spPr/>
      <dgm:t>
        <a:bodyPr/>
        <a:lstStyle/>
        <a:p>
          <a:endParaRPr lang="en-US"/>
        </a:p>
      </dgm:t>
    </dgm:pt>
    <dgm:pt modelId="{70516DBC-9D92-49AE-94D5-E062BC16AF7F}">
      <dgm:prSet custT="1"/>
      <dgm:spPr/>
      <dgm:t>
        <a:bodyPr/>
        <a:lstStyle/>
        <a:p>
          <a:r>
            <a:rPr lang="en-US" sz="1400" b="1" dirty="0" smtClean="0"/>
            <a:t>Payment Period</a:t>
          </a:r>
          <a:endParaRPr lang="en-US" sz="1400" b="1" dirty="0"/>
        </a:p>
      </dgm:t>
    </dgm:pt>
    <dgm:pt modelId="{A6FFFCFC-62B8-4366-9C61-045ECD6DA3FE}" type="parTrans" cxnId="{C244DD74-5FEE-4D6E-AABB-F861297A27F7}">
      <dgm:prSet/>
      <dgm:spPr/>
      <dgm:t>
        <a:bodyPr/>
        <a:lstStyle/>
        <a:p>
          <a:endParaRPr lang="en-US"/>
        </a:p>
      </dgm:t>
    </dgm:pt>
    <dgm:pt modelId="{F692F085-B316-4619-B6D3-705E351D55DB}" type="sibTrans" cxnId="{C244DD74-5FEE-4D6E-AABB-F861297A27F7}">
      <dgm:prSet/>
      <dgm:spPr/>
      <dgm:t>
        <a:bodyPr/>
        <a:lstStyle/>
        <a:p>
          <a:endParaRPr lang="en-US"/>
        </a:p>
      </dgm:t>
    </dgm:pt>
    <dgm:pt modelId="{64005FBC-30CC-4E43-A104-8CD80736748E}">
      <dgm:prSet custT="1"/>
      <dgm:spPr/>
      <dgm:t>
        <a:bodyPr/>
        <a:lstStyle/>
        <a:p>
          <a:r>
            <a:rPr lang="en-US" sz="1400" b="1" dirty="0" smtClean="0"/>
            <a:t>Credit Terms</a:t>
          </a:r>
          <a:endParaRPr lang="en-US" sz="1400" b="1" dirty="0"/>
        </a:p>
      </dgm:t>
    </dgm:pt>
    <dgm:pt modelId="{1A377244-0DFA-49FA-9CCF-6B32A6E39D5F}" type="parTrans" cxnId="{7FB5324B-07C3-4266-89A2-C5767FD84749}">
      <dgm:prSet/>
      <dgm:spPr/>
      <dgm:t>
        <a:bodyPr/>
        <a:lstStyle/>
        <a:p>
          <a:endParaRPr lang="en-US"/>
        </a:p>
      </dgm:t>
    </dgm:pt>
    <dgm:pt modelId="{F0EE3B67-1B07-4867-ACCC-02DC00B118AF}" type="sibTrans" cxnId="{7FB5324B-07C3-4266-89A2-C5767FD84749}">
      <dgm:prSet/>
      <dgm:spPr/>
      <dgm:t>
        <a:bodyPr/>
        <a:lstStyle/>
        <a:p>
          <a:endParaRPr lang="en-US"/>
        </a:p>
      </dgm:t>
    </dgm:pt>
    <dgm:pt modelId="{D6B50292-0843-42C5-B5D6-8EBD7316138A}">
      <dgm:prSet custT="1"/>
      <dgm:spPr/>
      <dgm:t>
        <a:bodyPr/>
        <a:lstStyle/>
        <a:p>
          <a:r>
            <a:rPr lang="en-US" sz="1400" b="1" dirty="0" smtClean="0"/>
            <a:t>Coverage</a:t>
          </a:r>
          <a:endParaRPr lang="en-US" sz="1400" b="1" dirty="0"/>
        </a:p>
      </dgm:t>
    </dgm:pt>
    <dgm:pt modelId="{95B49BDF-BCBA-4A2B-9FF0-164F5EF4DA7C}" type="parTrans" cxnId="{8576CBCE-D419-4A04-A464-676D2597A9EA}">
      <dgm:prSet/>
      <dgm:spPr/>
      <dgm:t>
        <a:bodyPr/>
        <a:lstStyle/>
        <a:p>
          <a:endParaRPr lang="en-US"/>
        </a:p>
      </dgm:t>
    </dgm:pt>
    <dgm:pt modelId="{AC534D70-2838-4AC3-B388-9DA1419F0102}" type="sibTrans" cxnId="{8576CBCE-D419-4A04-A464-676D2597A9EA}">
      <dgm:prSet/>
      <dgm:spPr/>
      <dgm:t>
        <a:bodyPr/>
        <a:lstStyle/>
        <a:p>
          <a:endParaRPr lang="en-US"/>
        </a:p>
      </dgm:t>
    </dgm:pt>
    <dgm:pt modelId="{FFED9F1C-BBA8-402D-A31A-BD2DDEC9DD80}">
      <dgm:prSet custT="1"/>
      <dgm:spPr/>
      <dgm:t>
        <a:bodyPr/>
        <a:lstStyle/>
        <a:p>
          <a:r>
            <a:rPr lang="en-US" sz="1400" b="1" dirty="0" smtClean="0"/>
            <a:t>Assortments</a:t>
          </a:r>
          <a:endParaRPr lang="en-US" sz="1400" b="1" dirty="0"/>
        </a:p>
      </dgm:t>
    </dgm:pt>
    <dgm:pt modelId="{46EE16D2-2655-482C-9654-8F31ABECE76D}" type="parTrans" cxnId="{57758961-054B-463C-AD5D-E1BE8E656E35}">
      <dgm:prSet/>
      <dgm:spPr/>
      <dgm:t>
        <a:bodyPr/>
        <a:lstStyle/>
        <a:p>
          <a:endParaRPr lang="en-US"/>
        </a:p>
      </dgm:t>
    </dgm:pt>
    <dgm:pt modelId="{AE459774-4798-4E9F-9738-E2E426D126DB}" type="sibTrans" cxnId="{57758961-054B-463C-AD5D-E1BE8E656E35}">
      <dgm:prSet/>
      <dgm:spPr/>
      <dgm:t>
        <a:bodyPr/>
        <a:lstStyle/>
        <a:p>
          <a:endParaRPr lang="en-US"/>
        </a:p>
      </dgm:t>
    </dgm:pt>
    <dgm:pt modelId="{2DC8B435-706D-43AB-ABD8-5D2FBCB8470A}">
      <dgm:prSet custT="1"/>
      <dgm:spPr/>
      <dgm:t>
        <a:bodyPr/>
        <a:lstStyle/>
        <a:p>
          <a:r>
            <a:rPr lang="en-US" sz="1400" b="1" dirty="0" smtClean="0"/>
            <a:t>Locations</a:t>
          </a:r>
          <a:endParaRPr lang="en-US" sz="1400" b="1" dirty="0"/>
        </a:p>
      </dgm:t>
    </dgm:pt>
    <dgm:pt modelId="{90BFEC38-75FD-429B-8018-EF246F12E086}" type="parTrans" cxnId="{B009E24E-4240-4FD9-BCFC-E892B12F8EBC}">
      <dgm:prSet/>
      <dgm:spPr/>
      <dgm:t>
        <a:bodyPr/>
        <a:lstStyle/>
        <a:p>
          <a:endParaRPr lang="en-US"/>
        </a:p>
      </dgm:t>
    </dgm:pt>
    <dgm:pt modelId="{3ACD6828-2E0A-45E2-ADEF-999E17FD4C56}" type="sibTrans" cxnId="{B009E24E-4240-4FD9-BCFC-E892B12F8EBC}">
      <dgm:prSet/>
      <dgm:spPr/>
      <dgm:t>
        <a:bodyPr/>
        <a:lstStyle/>
        <a:p>
          <a:endParaRPr lang="en-US"/>
        </a:p>
      </dgm:t>
    </dgm:pt>
    <dgm:pt modelId="{4263F362-A201-4B0B-B75D-9B543C3437F9}">
      <dgm:prSet custT="1"/>
      <dgm:spPr/>
      <dgm:t>
        <a:bodyPr/>
        <a:lstStyle/>
        <a:p>
          <a:r>
            <a:rPr lang="en-US" sz="1400" b="1" dirty="0" smtClean="0"/>
            <a:t>Inventory</a:t>
          </a:r>
          <a:endParaRPr lang="en-US" sz="1400" b="1" dirty="0"/>
        </a:p>
      </dgm:t>
    </dgm:pt>
    <dgm:pt modelId="{CAA28660-942A-4690-83F3-B2F3C0814F04}" type="parTrans" cxnId="{9FC84306-2D71-478D-B619-A57439A2042F}">
      <dgm:prSet/>
      <dgm:spPr/>
      <dgm:t>
        <a:bodyPr/>
        <a:lstStyle/>
        <a:p>
          <a:endParaRPr lang="en-US"/>
        </a:p>
      </dgm:t>
    </dgm:pt>
    <dgm:pt modelId="{71482B24-8D12-419E-A4CB-216CB8C039C7}" type="sibTrans" cxnId="{9FC84306-2D71-478D-B619-A57439A2042F}">
      <dgm:prSet/>
      <dgm:spPr/>
      <dgm:t>
        <a:bodyPr/>
        <a:lstStyle/>
        <a:p>
          <a:endParaRPr lang="en-US"/>
        </a:p>
      </dgm:t>
    </dgm:pt>
    <dgm:pt modelId="{ACA17308-3699-4E52-9DE4-44B2301637AE}">
      <dgm:prSet custT="1"/>
      <dgm:spPr/>
      <dgm:t>
        <a:bodyPr/>
        <a:lstStyle/>
        <a:p>
          <a:r>
            <a:rPr lang="en-US" sz="1400" b="1" dirty="0" smtClean="0"/>
            <a:t>Transportation</a:t>
          </a:r>
          <a:endParaRPr lang="en-US" sz="1400" b="1" dirty="0"/>
        </a:p>
      </dgm:t>
    </dgm:pt>
    <dgm:pt modelId="{47FF632B-82DC-43E7-A000-9DAFDB9BDB9B}" type="parTrans" cxnId="{92F28682-2598-4573-BD0E-A506C94CE271}">
      <dgm:prSet/>
      <dgm:spPr/>
      <dgm:t>
        <a:bodyPr/>
        <a:lstStyle/>
        <a:p>
          <a:endParaRPr lang="en-US"/>
        </a:p>
      </dgm:t>
    </dgm:pt>
    <dgm:pt modelId="{6C035FDB-D5DD-4097-8DCB-6550505ECF6B}" type="sibTrans" cxnId="{92F28682-2598-4573-BD0E-A506C94CE271}">
      <dgm:prSet/>
      <dgm:spPr/>
      <dgm:t>
        <a:bodyPr/>
        <a:lstStyle/>
        <a:p>
          <a:endParaRPr lang="en-US"/>
        </a:p>
      </dgm:t>
    </dgm:pt>
    <dgm:pt modelId="{B0F7DBA0-77BA-4420-87A4-F8ED778A86A0}">
      <dgm:prSet phldrT="[Text]" custT="1"/>
      <dgm:spPr/>
      <dgm:t>
        <a:bodyPr/>
        <a:lstStyle/>
        <a:p>
          <a:r>
            <a:rPr lang="en-US" sz="1400" b="1" dirty="0" smtClean="0"/>
            <a:t>Personal Selling</a:t>
          </a:r>
          <a:endParaRPr lang="en-US" sz="1400" b="1" dirty="0"/>
        </a:p>
      </dgm:t>
    </dgm:pt>
    <dgm:pt modelId="{038ABC4F-C306-4FD4-9962-18F9DCA2E448}" type="parTrans" cxnId="{44E9E6D5-7659-4CCA-99BE-F220CDC0C49B}">
      <dgm:prSet/>
      <dgm:spPr/>
      <dgm:t>
        <a:bodyPr/>
        <a:lstStyle/>
        <a:p>
          <a:endParaRPr lang="en-US"/>
        </a:p>
      </dgm:t>
    </dgm:pt>
    <dgm:pt modelId="{45FE05D3-1F21-465A-A616-D9BD7B06D293}" type="sibTrans" cxnId="{44E9E6D5-7659-4CCA-99BE-F220CDC0C49B}">
      <dgm:prSet/>
      <dgm:spPr/>
      <dgm:t>
        <a:bodyPr/>
        <a:lstStyle/>
        <a:p>
          <a:endParaRPr lang="en-US"/>
        </a:p>
      </dgm:t>
    </dgm:pt>
    <dgm:pt modelId="{91F1CECE-D56C-453A-A0D3-81F42800788F}">
      <dgm:prSet phldrT="[Text]" custT="1"/>
      <dgm:spPr/>
      <dgm:t>
        <a:bodyPr/>
        <a:lstStyle/>
        <a:p>
          <a:r>
            <a:rPr lang="en-US" sz="1400" b="1" dirty="0" smtClean="0"/>
            <a:t>Sales Promotion</a:t>
          </a:r>
          <a:endParaRPr lang="en-US" sz="1400" b="1" dirty="0"/>
        </a:p>
      </dgm:t>
    </dgm:pt>
    <dgm:pt modelId="{A85E74CF-1C3C-419A-82BC-85FAD9C4A193}" type="parTrans" cxnId="{B4BE4369-9FDC-4DF5-80CF-B33022BEB41D}">
      <dgm:prSet/>
      <dgm:spPr/>
      <dgm:t>
        <a:bodyPr/>
        <a:lstStyle/>
        <a:p>
          <a:endParaRPr lang="en-US"/>
        </a:p>
      </dgm:t>
    </dgm:pt>
    <dgm:pt modelId="{C88C6075-5FDE-43E7-97EC-13C2132FDE6A}" type="sibTrans" cxnId="{B4BE4369-9FDC-4DF5-80CF-B33022BEB41D}">
      <dgm:prSet/>
      <dgm:spPr/>
      <dgm:t>
        <a:bodyPr/>
        <a:lstStyle/>
        <a:p>
          <a:endParaRPr lang="en-US"/>
        </a:p>
      </dgm:t>
    </dgm:pt>
    <dgm:pt modelId="{B9774F7F-FFE6-4377-99E9-B5DD386AACA2}">
      <dgm:prSet phldrT="[Text]" custT="1"/>
      <dgm:spPr/>
      <dgm:t>
        <a:bodyPr/>
        <a:lstStyle/>
        <a:p>
          <a:r>
            <a:rPr lang="en-US" sz="1400" b="1" dirty="0" smtClean="0"/>
            <a:t>Public Relation</a:t>
          </a:r>
          <a:endParaRPr lang="en-US" sz="1400" b="1" dirty="0"/>
        </a:p>
      </dgm:t>
    </dgm:pt>
    <dgm:pt modelId="{E5E08517-9A58-4EA1-9ECA-15BAB02D420B}" type="parTrans" cxnId="{9F614A45-F38B-4A14-A077-ED2BC7C2B9AA}">
      <dgm:prSet/>
      <dgm:spPr/>
      <dgm:t>
        <a:bodyPr/>
        <a:lstStyle/>
        <a:p>
          <a:endParaRPr lang="en-US"/>
        </a:p>
      </dgm:t>
    </dgm:pt>
    <dgm:pt modelId="{02EA6602-FEB5-4B0A-AD95-6E67D31F35BD}" type="sibTrans" cxnId="{9F614A45-F38B-4A14-A077-ED2BC7C2B9AA}">
      <dgm:prSet/>
      <dgm:spPr/>
      <dgm:t>
        <a:bodyPr/>
        <a:lstStyle/>
        <a:p>
          <a:endParaRPr lang="en-US"/>
        </a:p>
      </dgm:t>
    </dgm:pt>
    <dgm:pt modelId="{DF1E71E8-C0EB-483A-BEE7-9EF332DEF43D}" type="pres">
      <dgm:prSet presAssocID="{1853AEE0-A2D3-4AD9-9776-87B29C80F4AE}" presName="list" presStyleCnt="0">
        <dgm:presLayoutVars>
          <dgm:dir/>
          <dgm:animLvl val="lvl"/>
        </dgm:presLayoutVars>
      </dgm:prSet>
      <dgm:spPr/>
      <dgm:t>
        <a:bodyPr/>
        <a:lstStyle/>
        <a:p>
          <a:endParaRPr lang="en-US"/>
        </a:p>
      </dgm:t>
    </dgm:pt>
    <dgm:pt modelId="{D149528D-0441-41BE-8408-E036649B5426}" type="pres">
      <dgm:prSet presAssocID="{66FAA8D6-F052-4C2C-AAB4-628F54D0E6A3}" presName="posSpace" presStyleCnt="0"/>
      <dgm:spPr/>
    </dgm:pt>
    <dgm:pt modelId="{8D7758C9-F0FD-4C37-BBAD-D3E53A24A370}" type="pres">
      <dgm:prSet presAssocID="{66FAA8D6-F052-4C2C-AAB4-628F54D0E6A3}" presName="vertFlow" presStyleCnt="0"/>
      <dgm:spPr/>
    </dgm:pt>
    <dgm:pt modelId="{A3D9579D-E82F-453C-A8E1-FC359A8F6350}" type="pres">
      <dgm:prSet presAssocID="{66FAA8D6-F052-4C2C-AAB4-628F54D0E6A3}" presName="topSpace" presStyleCnt="0"/>
      <dgm:spPr/>
    </dgm:pt>
    <dgm:pt modelId="{D6A58FE5-B380-462D-B075-EB5229DF7E9D}" type="pres">
      <dgm:prSet presAssocID="{66FAA8D6-F052-4C2C-AAB4-628F54D0E6A3}" presName="firstComp" presStyleCnt="0"/>
      <dgm:spPr/>
    </dgm:pt>
    <dgm:pt modelId="{D02C902E-24E6-4479-9D01-099978A9BE56}" type="pres">
      <dgm:prSet presAssocID="{66FAA8D6-F052-4C2C-AAB4-628F54D0E6A3}" presName="firstChild" presStyleLbl="bgAccFollowNode1" presStyleIdx="0" presStyleCnt="22" custScaleX="112900" custLinFactNeighborX="2666" custLinFactNeighborY="86625"/>
      <dgm:spPr/>
      <dgm:t>
        <a:bodyPr/>
        <a:lstStyle/>
        <a:p>
          <a:endParaRPr lang="en-US"/>
        </a:p>
      </dgm:t>
    </dgm:pt>
    <dgm:pt modelId="{4686B5B0-35C0-408D-B903-2845FA1ECAF7}" type="pres">
      <dgm:prSet presAssocID="{66FAA8D6-F052-4C2C-AAB4-628F54D0E6A3}" presName="firstChildTx" presStyleLbl="bgAccFollowNode1" presStyleIdx="0" presStyleCnt="22">
        <dgm:presLayoutVars>
          <dgm:bulletEnabled val="1"/>
        </dgm:presLayoutVars>
      </dgm:prSet>
      <dgm:spPr/>
      <dgm:t>
        <a:bodyPr/>
        <a:lstStyle/>
        <a:p>
          <a:endParaRPr lang="en-US"/>
        </a:p>
      </dgm:t>
    </dgm:pt>
    <dgm:pt modelId="{2D1B9765-BEB2-4CD0-85E7-02575CD3BEF0}" type="pres">
      <dgm:prSet presAssocID="{BC1C48B3-BDCF-4000-8CB5-F850ADB135B1}" presName="comp" presStyleCnt="0"/>
      <dgm:spPr/>
    </dgm:pt>
    <dgm:pt modelId="{5D3331DB-ADFD-4971-8836-EA729AFDA239}" type="pres">
      <dgm:prSet presAssocID="{BC1C48B3-BDCF-4000-8CB5-F850ADB135B1}" presName="child" presStyleLbl="bgAccFollowNode1" presStyleIdx="1" presStyleCnt="22" custScaleX="112900" custLinFactNeighborX="2666" custLinFactNeighborY="83174"/>
      <dgm:spPr/>
      <dgm:t>
        <a:bodyPr/>
        <a:lstStyle/>
        <a:p>
          <a:endParaRPr lang="en-US"/>
        </a:p>
      </dgm:t>
    </dgm:pt>
    <dgm:pt modelId="{9F1A83DD-2C82-43A3-96AD-6B8EAC601F48}" type="pres">
      <dgm:prSet presAssocID="{BC1C48B3-BDCF-4000-8CB5-F850ADB135B1}" presName="childTx" presStyleLbl="bgAccFollowNode1" presStyleIdx="1" presStyleCnt="22">
        <dgm:presLayoutVars>
          <dgm:bulletEnabled val="1"/>
        </dgm:presLayoutVars>
      </dgm:prSet>
      <dgm:spPr/>
      <dgm:t>
        <a:bodyPr/>
        <a:lstStyle/>
        <a:p>
          <a:endParaRPr lang="en-US"/>
        </a:p>
      </dgm:t>
    </dgm:pt>
    <dgm:pt modelId="{CCD4955E-EC70-4502-9885-9E4C801F48A7}" type="pres">
      <dgm:prSet presAssocID="{C3A63A87-A7EE-44A0-A7FF-4E1AD437B30E}" presName="comp" presStyleCnt="0"/>
      <dgm:spPr/>
    </dgm:pt>
    <dgm:pt modelId="{B4B22D71-A2EF-43C7-ACDE-F826FD25576E}" type="pres">
      <dgm:prSet presAssocID="{C3A63A87-A7EE-44A0-A7FF-4E1AD437B30E}" presName="child" presStyleLbl="bgAccFollowNode1" presStyleIdx="2" presStyleCnt="22" custScaleX="112900" custLinFactNeighborX="2666" custLinFactNeighborY="66541"/>
      <dgm:spPr/>
      <dgm:t>
        <a:bodyPr/>
        <a:lstStyle/>
        <a:p>
          <a:endParaRPr lang="en-US"/>
        </a:p>
      </dgm:t>
    </dgm:pt>
    <dgm:pt modelId="{78ACFD10-302C-43F3-A7D2-59F4B554FD28}" type="pres">
      <dgm:prSet presAssocID="{C3A63A87-A7EE-44A0-A7FF-4E1AD437B30E}" presName="childTx" presStyleLbl="bgAccFollowNode1" presStyleIdx="2" presStyleCnt="22">
        <dgm:presLayoutVars>
          <dgm:bulletEnabled val="1"/>
        </dgm:presLayoutVars>
      </dgm:prSet>
      <dgm:spPr/>
      <dgm:t>
        <a:bodyPr/>
        <a:lstStyle/>
        <a:p>
          <a:endParaRPr lang="en-US"/>
        </a:p>
      </dgm:t>
    </dgm:pt>
    <dgm:pt modelId="{4F33FF55-1002-46F4-8D9B-7ACAAB1085E3}" type="pres">
      <dgm:prSet presAssocID="{7979EB0D-7296-4AE4-9E1A-A130F71946BF}" presName="comp" presStyleCnt="0"/>
      <dgm:spPr/>
    </dgm:pt>
    <dgm:pt modelId="{658D19E0-EBFB-4B83-8A28-15AC67E675B9}" type="pres">
      <dgm:prSet presAssocID="{7979EB0D-7296-4AE4-9E1A-A130F71946BF}" presName="child" presStyleLbl="bgAccFollowNode1" presStyleIdx="3" presStyleCnt="22" custScaleX="112900" custLinFactNeighborX="2666" custLinFactNeighborY="52136"/>
      <dgm:spPr/>
      <dgm:t>
        <a:bodyPr/>
        <a:lstStyle/>
        <a:p>
          <a:endParaRPr lang="en-US"/>
        </a:p>
      </dgm:t>
    </dgm:pt>
    <dgm:pt modelId="{3C5049A5-7E70-49ED-B8E9-9B0936FADD74}" type="pres">
      <dgm:prSet presAssocID="{7979EB0D-7296-4AE4-9E1A-A130F71946BF}" presName="childTx" presStyleLbl="bgAccFollowNode1" presStyleIdx="3" presStyleCnt="22">
        <dgm:presLayoutVars>
          <dgm:bulletEnabled val="1"/>
        </dgm:presLayoutVars>
      </dgm:prSet>
      <dgm:spPr/>
      <dgm:t>
        <a:bodyPr/>
        <a:lstStyle/>
        <a:p>
          <a:endParaRPr lang="en-US"/>
        </a:p>
      </dgm:t>
    </dgm:pt>
    <dgm:pt modelId="{93E90633-E146-4122-A96A-B1E8F00AC36C}" type="pres">
      <dgm:prSet presAssocID="{F42337C8-D068-41DC-9A1F-E4C85D28FE84}" presName="comp" presStyleCnt="0"/>
      <dgm:spPr/>
    </dgm:pt>
    <dgm:pt modelId="{A3776CF2-570C-4CBF-BBB4-FF1913248725}" type="pres">
      <dgm:prSet presAssocID="{F42337C8-D068-41DC-9A1F-E4C85D28FE84}" presName="child" presStyleLbl="bgAccFollowNode1" presStyleIdx="4" presStyleCnt="22" custScaleX="112900" custLinFactNeighborX="2666" custLinFactNeighborY="36617"/>
      <dgm:spPr/>
      <dgm:t>
        <a:bodyPr/>
        <a:lstStyle/>
        <a:p>
          <a:endParaRPr lang="en-US"/>
        </a:p>
      </dgm:t>
    </dgm:pt>
    <dgm:pt modelId="{AEDE95A2-B81E-4A98-B283-264921F45F74}" type="pres">
      <dgm:prSet presAssocID="{F42337C8-D068-41DC-9A1F-E4C85D28FE84}" presName="childTx" presStyleLbl="bgAccFollowNode1" presStyleIdx="4" presStyleCnt="22">
        <dgm:presLayoutVars>
          <dgm:bulletEnabled val="1"/>
        </dgm:presLayoutVars>
      </dgm:prSet>
      <dgm:spPr/>
      <dgm:t>
        <a:bodyPr/>
        <a:lstStyle/>
        <a:p>
          <a:endParaRPr lang="en-US"/>
        </a:p>
      </dgm:t>
    </dgm:pt>
    <dgm:pt modelId="{BB533EEE-4041-43D5-A085-14852FD2DAA9}" type="pres">
      <dgm:prSet presAssocID="{BC71225E-FA1A-4E98-B119-76631C955872}" presName="comp" presStyleCnt="0"/>
      <dgm:spPr/>
    </dgm:pt>
    <dgm:pt modelId="{DBA26D1D-DBFA-4CBC-9777-5A47D77D5AF9}" type="pres">
      <dgm:prSet presAssocID="{BC71225E-FA1A-4E98-B119-76631C955872}" presName="child" presStyleLbl="bgAccFollowNode1" presStyleIdx="5" presStyleCnt="22" custScaleX="116099" custLinFactNeighborX="2665" custLinFactNeighborY="21098"/>
      <dgm:spPr/>
      <dgm:t>
        <a:bodyPr/>
        <a:lstStyle/>
        <a:p>
          <a:endParaRPr lang="en-US"/>
        </a:p>
      </dgm:t>
    </dgm:pt>
    <dgm:pt modelId="{375EFAE3-D34A-4B09-9567-DC3597AE6DA2}" type="pres">
      <dgm:prSet presAssocID="{BC71225E-FA1A-4E98-B119-76631C955872}" presName="childTx" presStyleLbl="bgAccFollowNode1" presStyleIdx="5" presStyleCnt="22">
        <dgm:presLayoutVars>
          <dgm:bulletEnabled val="1"/>
        </dgm:presLayoutVars>
      </dgm:prSet>
      <dgm:spPr/>
      <dgm:t>
        <a:bodyPr/>
        <a:lstStyle/>
        <a:p>
          <a:endParaRPr lang="en-US"/>
        </a:p>
      </dgm:t>
    </dgm:pt>
    <dgm:pt modelId="{AB189435-CB6F-46FD-AA06-DDA35B7A51D8}" type="pres">
      <dgm:prSet presAssocID="{6CA65D6E-395E-40A5-9B54-EBFBEDDDFA04}" presName="comp" presStyleCnt="0"/>
      <dgm:spPr/>
    </dgm:pt>
    <dgm:pt modelId="{D9BD828F-97F5-4CF6-9F58-6B873EB98E70}" type="pres">
      <dgm:prSet presAssocID="{6CA65D6E-395E-40A5-9B54-EBFBEDDDFA04}" presName="child" presStyleLbl="bgAccFollowNode1" presStyleIdx="6" presStyleCnt="22" custScaleX="112900" custLinFactNeighborX="2666" custLinFactNeighborY="17167"/>
      <dgm:spPr/>
      <dgm:t>
        <a:bodyPr/>
        <a:lstStyle/>
        <a:p>
          <a:endParaRPr lang="en-US"/>
        </a:p>
      </dgm:t>
    </dgm:pt>
    <dgm:pt modelId="{A9C7C890-65A4-4138-A0E8-702707014338}" type="pres">
      <dgm:prSet presAssocID="{6CA65D6E-395E-40A5-9B54-EBFBEDDDFA04}" presName="childTx" presStyleLbl="bgAccFollowNode1" presStyleIdx="6" presStyleCnt="22">
        <dgm:presLayoutVars>
          <dgm:bulletEnabled val="1"/>
        </dgm:presLayoutVars>
      </dgm:prSet>
      <dgm:spPr/>
      <dgm:t>
        <a:bodyPr/>
        <a:lstStyle/>
        <a:p>
          <a:endParaRPr lang="en-US"/>
        </a:p>
      </dgm:t>
    </dgm:pt>
    <dgm:pt modelId="{1D645E28-D2AA-467F-A415-E6C33B2049EC}" type="pres">
      <dgm:prSet presAssocID="{66FAA8D6-F052-4C2C-AAB4-628F54D0E6A3}" presName="negSpace" presStyleCnt="0"/>
      <dgm:spPr/>
    </dgm:pt>
    <dgm:pt modelId="{BFCE063F-49CF-4470-8F56-A85EC80C64B7}" type="pres">
      <dgm:prSet presAssocID="{66FAA8D6-F052-4C2C-AAB4-628F54D0E6A3}" presName="circle" presStyleLbl="node1" presStyleIdx="0" presStyleCnt="4" custScaleX="240859" custScaleY="155287" custLinFactNeighborX="7106" custLinFactNeighborY="-21135"/>
      <dgm:spPr/>
      <dgm:t>
        <a:bodyPr/>
        <a:lstStyle/>
        <a:p>
          <a:endParaRPr lang="en-US"/>
        </a:p>
      </dgm:t>
    </dgm:pt>
    <dgm:pt modelId="{995017EE-42FB-4FD1-ACD6-573B182F2CDD}" type="pres">
      <dgm:prSet presAssocID="{68E82DE9-5A52-4048-917D-D429D77686A8}" presName="transSpace" presStyleCnt="0"/>
      <dgm:spPr/>
    </dgm:pt>
    <dgm:pt modelId="{A30AB909-0D8D-4DCA-8211-05A5FEAD339D}" type="pres">
      <dgm:prSet presAssocID="{CE645382-E5DD-4712-B417-AF5C0BC44655}" presName="posSpace" presStyleCnt="0"/>
      <dgm:spPr/>
    </dgm:pt>
    <dgm:pt modelId="{E446AE82-0397-4267-AFB7-A8EFB1DA7B38}" type="pres">
      <dgm:prSet presAssocID="{CE645382-E5DD-4712-B417-AF5C0BC44655}" presName="vertFlow" presStyleCnt="0"/>
      <dgm:spPr/>
    </dgm:pt>
    <dgm:pt modelId="{3EEF5A6D-A19A-4579-AB23-C14009191DB7}" type="pres">
      <dgm:prSet presAssocID="{CE645382-E5DD-4712-B417-AF5C0BC44655}" presName="topSpace" presStyleCnt="0"/>
      <dgm:spPr/>
    </dgm:pt>
    <dgm:pt modelId="{9725B129-0DDD-4662-BE3B-38F46A6D74D3}" type="pres">
      <dgm:prSet presAssocID="{CE645382-E5DD-4712-B417-AF5C0BC44655}" presName="firstComp" presStyleCnt="0"/>
      <dgm:spPr/>
    </dgm:pt>
    <dgm:pt modelId="{C727118A-D2C9-4A1E-A67C-7F830A88F2D7}" type="pres">
      <dgm:prSet presAssocID="{CE645382-E5DD-4712-B417-AF5C0BC44655}" presName="firstChild" presStyleLbl="bgAccFollowNode1" presStyleIdx="7" presStyleCnt="22" custScaleX="105799" custLinFactY="31381" custLinFactNeighborX="-16341" custLinFactNeighborY="100000"/>
      <dgm:spPr/>
      <dgm:t>
        <a:bodyPr/>
        <a:lstStyle/>
        <a:p>
          <a:endParaRPr lang="en-US"/>
        </a:p>
      </dgm:t>
    </dgm:pt>
    <dgm:pt modelId="{AA85B305-0AE5-44BD-9768-E793459EB073}" type="pres">
      <dgm:prSet presAssocID="{CE645382-E5DD-4712-B417-AF5C0BC44655}" presName="firstChildTx" presStyleLbl="bgAccFollowNode1" presStyleIdx="7" presStyleCnt="22">
        <dgm:presLayoutVars>
          <dgm:bulletEnabled val="1"/>
        </dgm:presLayoutVars>
      </dgm:prSet>
      <dgm:spPr/>
      <dgm:t>
        <a:bodyPr/>
        <a:lstStyle/>
        <a:p>
          <a:endParaRPr lang="en-US"/>
        </a:p>
      </dgm:t>
    </dgm:pt>
    <dgm:pt modelId="{EB05FBC1-12F3-4E53-BDF8-1190652C8F3D}" type="pres">
      <dgm:prSet presAssocID="{9EA8626C-6EC3-43A0-BEA2-21FC3F53EF66}" presName="comp" presStyleCnt="0"/>
      <dgm:spPr/>
    </dgm:pt>
    <dgm:pt modelId="{4DB5DCA7-30D3-4643-B6FE-7586B3E17822}" type="pres">
      <dgm:prSet presAssocID="{9EA8626C-6EC3-43A0-BEA2-21FC3F53EF66}" presName="child" presStyleLbl="bgAccFollowNode1" presStyleIdx="8" presStyleCnt="22" custScaleX="107243" custLinFactY="29009" custLinFactNeighborX="-17361" custLinFactNeighborY="100000"/>
      <dgm:spPr/>
      <dgm:t>
        <a:bodyPr/>
        <a:lstStyle/>
        <a:p>
          <a:endParaRPr lang="en-US"/>
        </a:p>
      </dgm:t>
    </dgm:pt>
    <dgm:pt modelId="{8CB23BB3-74D7-4191-B64B-B56F74F3E437}" type="pres">
      <dgm:prSet presAssocID="{9EA8626C-6EC3-43A0-BEA2-21FC3F53EF66}" presName="childTx" presStyleLbl="bgAccFollowNode1" presStyleIdx="8" presStyleCnt="22">
        <dgm:presLayoutVars>
          <dgm:bulletEnabled val="1"/>
        </dgm:presLayoutVars>
      </dgm:prSet>
      <dgm:spPr/>
      <dgm:t>
        <a:bodyPr/>
        <a:lstStyle/>
        <a:p>
          <a:endParaRPr lang="en-US"/>
        </a:p>
      </dgm:t>
    </dgm:pt>
    <dgm:pt modelId="{C8669372-E53E-46C1-AFEA-44D98525190D}" type="pres">
      <dgm:prSet presAssocID="{398B7A55-4FEE-43D1-B0EC-7C011CDB6B4E}" presName="comp" presStyleCnt="0"/>
      <dgm:spPr/>
    </dgm:pt>
    <dgm:pt modelId="{BFF18670-BC7E-4435-A358-3865D5D41A65}" type="pres">
      <dgm:prSet presAssocID="{398B7A55-4FEE-43D1-B0EC-7C011CDB6B4E}" presName="child" presStyleLbl="bgAccFollowNode1" presStyleIdx="9" presStyleCnt="22" custScaleX="119067" custLinFactY="27918" custLinFactNeighborX="-15644" custLinFactNeighborY="100000"/>
      <dgm:spPr/>
      <dgm:t>
        <a:bodyPr/>
        <a:lstStyle/>
        <a:p>
          <a:endParaRPr lang="en-US"/>
        </a:p>
      </dgm:t>
    </dgm:pt>
    <dgm:pt modelId="{762BCD10-E542-41AD-BD43-2CE1FE27F23C}" type="pres">
      <dgm:prSet presAssocID="{398B7A55-4FEE-43D1-B0EC-7C011CDB6B4E}" presName="childTx" presStyleLbl="bgAccFollowNode1" presStyleIdx="9" presStyleCnt="22">
        <dgm:presLayoutVars>
          <dgm:bulletEnabled val="1"/>
        </dgm:presLayoutVars>
      </dgm:prSet>
      <dgm:spPr/>
      <dgm:t>
        <a:bodyPr/>
        <a:lstStyle/>
        <a:p>
          <a:endParaRPr lang="en-US"/>
        </a:p>
      </dgm:t>
    </dgm:pt>
    <dgm:pt modelId="{44940054-9B17-4F98-9ED5-B9430E1E2145}" type="pres">
      <dgm:prSet presAssocID="{70516DBC-9D92-49AE-94D5-E062BC16AF7F}" presName="comp" presStyleCnt="0"/>
      <dgm:spPr/>
    </dgm:pt>
    <dgm:pt modelId="{72E08BA7-D5FD-4C44-8267-34738F8126A1}" type="pres">
      <dgm:prSet presAssocID="{70516DBC-9D92-49AE-94D5-E062BC16AF7F}" presName="child" presStyleLbl="bgAccFollowNode1" presStyleIdx="10" presStyleCnt="22" custScaleX="107790" custLinFactY="28349" custLinFactNeighborX="-16552" custLinFactNeighborY="100000"/>
      <dgm:spPr/>
      <dgm:t>
        <a:bodyPr/>
        <a:lstStyle/>
        <a:p>
          <a:endParaRPr lang="en-US"/>
        </a:p>
      </dgm:t>
    </dgm:pt>
    <dgm:pt modelId="{6F1B2725-36AC-49BE-9E71-31AD60B7A38C}" type="pres">
      <dgm:prSet presAssocID="{70516DBC-9D92-49AE-94D5-E062BC16AF7F}" presName="childTx" presStyleLbl="bgAccFollowNode1" presStyleIdx="10" presStyleCnt="22">
        <dgm:presLayoutVars>
          <dgm:bulletEnabled val="1"/>
        </dgm:presLayoutVars>
      </dgm:prSet>
      <dgm:spPr/>
      <dgm:t>
        <a:bodyPr/>
        <a:lstStyle/>
        <a:p>
          <a:endParaRPr lang="en-US"/>
        </a:p>
      </dgm:t>
    </dgm:pt>
    <dgm:pt modelId="{0A73C6E8-D914-4832-B7EE-ED2673FC0108}" type="pres">
      <dgm:prSet presAssocID="{64005FBC-30CC-4E43-A104-8CD80736748E}" presName="comp" presStyleCnt="0"/>
      <dgm:spPr/>
    </dgm:pt>
    <dgm:pt modelId="{3C9A0FE9-9ED1-42CE-8C50-9696E56D2E85}" type="pres">
      <dgm:prSet presAssocID="{64005FBC-30CC-4E43-A104-8CD80736748E}" presName="child" presStyleLbl="bgAccFollowNode1" presStyleIdx="11" presStyleCnt="22" custScaleX="105498" custLinFactY="28779" custLinFactNeighborX="-15396" custLinFactNeighborY="100000"/>
      <dgm:spPr/>
      <dgm:t>
        <a:bodyPr/>
        <a:lstStyle/>
        <a:p>
          <a:endParaRPr lang="en-US"/>
        </a:p>
      </dgm:t>
    </dgm:pt>
    <dgm:pt modelId="{A6A15A01-F8F5-4ABE-B02F-7D3EC68BDD03}" type="pres">
      <dgm:prSet presAssocID="{64005FBC-30CC-4E43-A104-8CD80736748E}" presName="childTx" presStyleLbl="bgAccFollowNode1" presStyleIdx="11" presStyleCnt="22">
        <dgm:presLayoutVars>
          <dgm:bulletEnabled val="1"/>
        </dgm:presLayoutVars>
      </dgm:prSet>
      <dgm:spPr/>
      <dgm:t>
        <a:bodyPr/>
        <a:lstStyle/>
        <a:p>
          <a:endParaRPr lang="en-US"/>
        </a:p>
      </dgm:t>
    </dgm:pt>
    <dgm:pt modelId="{F1D0DE47-C72F-465E-BFE8-A4F12A717640}" type="pres">
      <dgm:prSet presAssocID="{CE645382-E5DD-4712-B417-AF5C0BC44655}" presName="negSpace" presStyleCnt="0"/>
      <dgm:spPr/>
    </dgm:pt>
    <dgm:pt modelId="{EA807D96-BF3B-4960-A9C0-8786EFC74819}" type="pres">
      <dgm:prSet presAssocID="{CE645382-E5DD-4712-B417-AF5C0BC44655}" presName="circle" presStyleLbl="node1" presStyleIdx="1" presStyleCnt="4" custScaleX="166543" custScaleY="169861" custLinFactNeighborX="7639" custLinFactNeighborY="3838"/>
      <dgm:spPr/>
      <dgm:t>
        <a:bodyPr/>
        <a:lstStyle/>
        <a:p>
          <a:endParaRPr lang="en-US"/>
        </a:p>
      </dgm:t>
    </dgm:pt>
    <dgm:pt modelId="{77B43BFC-FA50-489E-B8B0-7F7A45045C35}" type="pres">
      <dgm:prSet presAssocID="{AFA4ACFD-EA1A-4AF9-A897-30AB7A1EA38E}" presName="transSpace" presStyleCnt="0"/>
      <dgm:spPr/>
    </dgm:pt>
    <dgm:pt modelId="{4E07DB64-A926-4658-B083-F096D587C244}" type="pres">
      <dgm:prSet presAssocID="{E888DB79-4ABD-4E55-AE61-192EA8C051F1}" presName="posSpace" presStyleCnt="0"/>
      <dgm:spPr/>
    </dgm:pt>
    <dgm:pt modelId="{4A83DB38-23C2-423A-A818-7B2C46923C00}" type="pres">
      <dgm:prSet presAssocID="{E888DB79-4ABD-4E55-AE61-192EA8C051F1}" presName="vertFlow" presStyleCnt="0"/>
      <dgm:spPr/>
    </dgm:pt>
    <dgm:pt modelId="{079398E3-87EF-4228-895F-BB35EDEE72AA}" type="pres">
      <dgm:prSet presAssocID="{E888DB79-4ABD-4E55-AE61-192EA8C051F1}" presName="topSpace" presStyleCnt="0"/>
      <dgm:spPr/>
    </dgm:pt>
    <dgm:pt modelId="{305A4916-227A-4DB5-9A8D-F96A896BBECE}" type="pres">
      <dgm:prSet presAssocID="{E888DB79-4ABD-4E55-AE61-192EA8C051F1}" presName="firstComp" presStyleCnt="0"/>
      <dgm:spPr/>
    </dgm:pt>
    <dgm:pt modelId="{836949F0-CADB-434A-AB12-82EB34D8C8B4}" type="pres">
      <dgm:prSet presAssocID="{E888DB79-4ABD-4E55-AE61-192EA8C051F1}" presName="firstChild" presStyleLbl="bgAccFollowNode1" presStyleIdx="12" presStyleCnt="22" custScaleX="119603" custLinFactY="10762" custLinFactNeighborX="-2047" custLinFactNeighborY="100000"/>
      <dgm:spPr/>
      <dgm:t>
        <a:bodyPr/>
        <a:lstStyle/>
        <a:p>
          <a:endParaRPr lang="en-US"/>
        </a:p>
      </dgm:t>
    </dgm:pt>
    <dgm:pt modelId="{338B1F0A-8F43-4747-8808-F122BBD9D563}" type="pres">
      <dgm:prSet presAssocID="{E888DB79-4ABD-4E55-AE61-192EA8C051F1}" presName="firstChildTx" presStyleLbl="bgAccFollowNode1" presStyleIdx="12" presStyleCnt="22">
        <dgm:presLayoutVars>
          <dgm:bulletEnabled val="1"/>
        </dgm:presLayoutVars>
      </dgm:prSet>
      <dgm:spPr/>
      <dgm:t>
        <a:bodyPr/>
        <a:lstStyle/>
        <a:p>
          <a:endParaRPr lang="en-US"/>
        </a:p>
      </dgm:t>
    </dgm:pt>
    <dgm:pt modelId="{C0160872-7BFF-4570-874F-E2C3663C5BE4}" type="pres">
      <dgm:prSet presAssocID="{D6B50292-0843-42C5-B5D6-8EBD7316138A}" presName="comp" presStyleCnt="0"/>
      <dgm:spPr/>
    </dgm:pt>
    <dgm:pt modelId="{B32A4DFD-DDE6-4138-BDCF-EE1C97817D73}" type="pres">
      <dgm:prSet presAssocID="{D6B50292-0843-42C5-B5D6-8EBD7316138A}" presName="child" presStyleLbl="bgAccFollowNode1" presStyleIdx="13" presStyleCnt="22" custScaleX="118431" custLinFactY="56" custLinFactNeighborX="-1090" custLinFactNeighborY="100000"/>
      <dgm:spPr/>
      <dgm:t>
        <a:bodyPr/>
        <a:lstStyle/>
        <a:p>
          <a:endParaRPr lang="en-US"/>
        </a:p>
      </dgm:t>
    </dgm:pt>
    <dgm:pt modelId="{11EF1671-FC15-4D3B-88CF-E34EE53B68BC}" type="pres">
      <dgm:prSet presAssocID="{D6B50292-0843-42C5-B5D6-8EBD7316138A}" presName="childTx" presStyleLbl="bgAccFollowNode1" presStyleIdx="13" presStyleCnt="22">
        <dgm:presLayoutVars>
          <dgm:bulletEnabled val="1"/>
        </dgm:presLayoutVars>
      </dgm:prSet>
      <dgm:spPr/>
      <dgm:t>
        <a:bodyPr/>
        <a:lstStyle/>
        <a:p>
          <a:endParaRPr lang="en-US"/>
        </a:p>
      </dgm:t>
    </dgm:pt>
    <dgm:pt modelId="{2D794D0B-1E92-4AA1-B7A7-E14179DF3849}" type="pres">
      <dgm:prSet presAssocID="{FFED9F1C-BBA8-402D-A31A-BD2DDEC9DD80}" presName="comp" presStyleCnt="0"/>
      <dgm:spPr/>
    </dgm:pt>
    <dgm:pt modelId="{B163480F-30CA-47A7-9BF3-5D5EF0012F74}" type="pres">
      <dgm:prSet presAssocID="{FFED9F1C-BBA8-402D-A31A-BD2DDEC9DD80}" presName="child" presStyleLbl="bgAccFollowNode1" presStyleIdx="14" presStyleCnt="22" custScaleX="118431" custLinFactNeighborX="-1090" custLinFactNeighborY="93158"/>
      <dgm:spPr/>
      <dgm:t>
        <a:bodyPr/>
        <a:lstStyle/>
        <a:p>
          <a:endParaRPr lang="en-US"/>
        </a:p>
      </dgm:t>
    </dgm:pt>
    <dgm:pt modelId="{6A55BC18-35B1-4B60-B70D-091B8078D6B4}" type="pres">
      <dgm:prSet presAssocID="{FFED9F1C-BBA8-402D-A31A-BD2DDEC9DD80}" presName="childTx" presStyleLbl="bgAccFollowNode1" presStyleIdx="14" presStyleCnt="22">
        <dgm:presLayoutVars>
          <dgm:bulletEnabled val="1"/>
        </dgm:presLayoutVars>
      </dgm:prSet>
      <dgm:spPr/>
      <dgm:t>
        <a:bodyPr/>
        <a:lstStyle/>
        <a:p>
          <a:endParaRPr lang="en-US"/>
        </a:p>
      </dgm:t>
    </dgm:pt>
    <dgm:pt modelId="{BFF0A533-AFFE-4860-B76A-410FE657F0DC}" type="pres">
      <dgm:prSet presAssocID="{2DC8B435-706D-43AB-ABD8-5D2FBCB8470A}" presName="comp" presStyleCnt="0"/>
      <dgm:spPr/>
    </dgm:pt>
    <dgm:pt modelId="{48234141-562E-42F5-962E-7984A10C85B5}" type="pres">
      <dgm:prSet presAssocID="{2DC8B435-706D-43AB-ABD8-5D2FBCB8470A}" presName="child" presStyleLbl="bgAccFollowNode1" presStyleIdx="15" presStyleCnt="22" custScaleX="118430" custLinFactNeighborX="-1090" custLinFactNeighborY="86259"/>
      <dgm:spPr/>
      <dgm:t>
        <a:bodyPr/>
        <a:lstStyle/>
        <a:p>
          <a:endParaRPr lang="en-US"/>
        </a:p>
      </dgm:t>
    </dgm:pt>
    <dgm:pt modelId="{76A3FFDA-C567-45F6-82CF-4FA245CBF46E}" type="pres">
      <dgm:prSet presAssocID="{2DC8B435-706D-43AB-ABD8-5D2FBCB8470A}" presName="childTx" presStyleLbl="bgAccFollowNode1" presStyleIdx="15" presStyleCnt="22">
        <dgm:presLayoutVars>
          <dgm:bulletEnabled val="1"/>
        </dgm:presLayoutVars>
      </dgm:prSet>
      <dgm:spPr/>
      <dgm:t>
        <a:bodyPr/>
        <a:lstStyle/>
        <a:p>
          <a:endParaRPr lang="en-US"/>
        </a:p>
      </dgm:t>
    </dgm:pt>
    <dgm:pt modelId="{7906AB00-5FC6-4830-86DE-F523B759B8F7}" type="pres">
      <dgm:prSet presAssocID="{4263F362-A201-4B0B-B75D-9B543C3437F9}" presName="comp" presStyleCnt="0"/>
      <dgm:spPr/>
    </dgm:pt>
    <dgm:pt modelId="{4ED5D4A6-A672-4AC4-915D-CA9085D34490}" type="pres">
      <dgm:prSet presAssocID="{4263F362-A201-4B0B-B75D-9B543C3437F9}" presName="child" presStyleLbl="bgAccFollowNode1" presStyleIdx="16" presStyleCnt="22" custScaleX="118431" custLinFactNeighborX="-1090" custLinFactNeighborY="80220"/>
      <dgm:spPr/>
      <dgm:t>
        <a:bodyPr/>
        <a:lstStyle/>
        <a:p>
          <a:endParaRPr lang="en-US"/>
        </a:p>
      </dgm:t>
    </dgm:pt>
    <dgm:pt modelId="{AF125EAC-F2D3-4CE7-A0FA-4EBCE3EECD2F}" type="pres">
      <dgm:prSet presAssocID="{4263F362-A201-4B0B-B75D-9B543C3437F9}" presName="childTx" presStyleLbl="bgAccFollowNode1" presStyleIdx="16" presStyleCnt="22">
        <dgm:presLayoutVars>
          <dgm:bulletEnabled val="1"/>
        </dgm:presLayoutVars>
      </dgm:prSet>
      <dgm:spPr/>
      <dgm:t>
        <a:bodyPr/>
        <a:lstStyle/>
        <a:p>
          <a:endParaRPr lang="en-US"/>
        </a:p>
      </dgm:t>
    </dgm:pt>
    <dgm:pt modelId="{98554D01-D570-4DEE-B462-FF1AFB5CE63F}" type="pres">
      <dgm:prSet presAssocID="{ACA17308-3699-4E52-9DE4-44B2301637AE}" presName="comp" presStyleCnt="0"/>
      <dgm:spPr/>
    </dgm:pt>
    <dgm:pt modelId="{40DEBF11-2559-440A-A151-9F27EB471313}" type="pres">
      <dgm:prSet presAssocID="{ACA17308-3699-4E52-9DE4-44B2301637AE}" presName="child" presStyleLbl="bgAccFollowNode1" presStyleIdx="17" presStyleCnt="22" custScaleX="131226" custLinFactNeighborX="-1090" custLinFactNeighborY="80578"/>
      <dgm:spPr/>
      <dgm:t>
        <a:bodyPr/>
        <a:lstStyle/>
        <a:p>
          <a:endParaRPr lang="en-US"/>
        </a:p>
      </dgm:t>
    </dgm:pt>
    <dgm:pt modelId="{E892A988-3097-4347-B737-EAC00ECD5C22}" type="pres">
      <dgm:prSet presAssocID="{ACA17308-3699-4E52-9DE4-44B2301637AE}" presName="childTx" presStyleLbl="bgAccFollowNode1" presStyleIdx="17" presStyleCnt="22">
        <dgm:presLayoutVars>
          <dgm:bulletEnabled val="1"/>
        </dgm:presLayoutVars>
      </dgm:prSet>
      <dgm:spPr/>
      <dgm:t>
        <a:bodyPr/>
        <a:lstStyle/>
        <a:p>
          <a:endParaRPr lang="en-US"/>
        </a:p>
      </dgm:t>
    </dgm:pt>
    <dgm:pt modelId="{FE205E16-2F24-4C3E-AE3B-C11137740106}" type="pres">
      <dgm:prSet presAssocID="{E888DB79-4ABD-4E55-AE61-192EA8C051F1}" presName="negSpace" presStyleCnt="0"/>
      <dgm:spPr/>
    </dgm:pt>
    <dgm:pt modelId="{83E83666-BC97-4B2B-91C2-A827C1B2BBD6}" type="pres">
      <dgm:prSet presAssocID="{E888DB79-4ABD-4E55-AE61-192EA8C051F1}" presName="circle" presStyleLbl="node1" presStyleIdx="2" presStyleCnt="4" custScaleX="167128" custScaleY="171682" custLinFactNeighborX="8527" custLinFactNeighborY="-12442"/>
      <dgm:spPr/>
      <dgm:t>
        <a:bodyPr/>
        <a:lstStyle/>
        <a:p>
          <a:endParaRPr lang="en-US"/>
        </a:p>
      </dgm:t>
    </dgm:pt>
    <dgm:pt modelId="{4FE41001-7D5F-4CDF-B6DC-E6C40F7209C2}" type="pres">
      <dgm:prSet presAssocID="{39C7E1DB-21CA-43BA-9E2A-677399A75CF9}" presName="transSpace" presStyleCnt="0"/>
      <dgm:spPr/>
    </dgm:pt>
    <dgm:pt modelId="{584D2607-EF7A-407A-AB08-84C8E7DAD638}" type="pres">
      <dgm:prSet presAssocID="{B3DB4962-EFC5-46C2-90DD-972A3B102DA5}" presName="posSpace" presStyleCnt="0"/>
      <dgm:spPr/>
    </dgm:pt>
    <dgm:pt modelId="{2A506B95-45D7-437B-8E14-EF7DE768DAC2}" type="pres">
      <dgm:prSet presAssocID="{B3DB4962-EFC5-46C2-90DD-972A3B102DA5}" presName="vertFlow" presStyleCnt="0"/>
      <dgm:spPr/>
    </dgm:pt>
    <dgm:pt modelId="{B6EF05B8-A0C3-433A-A1D3-6C568BF53EE0}" type="pres">
      <dgm:prSet presAssocID="{B3DB4962-EFC5-46C2-90DD-972A3B102DA5}" presName="topSpace" presStyleCnt="0"/>
      <dgm:spPr/>
    </dgm:pt>
    <dgm:pt modelId="{BFCA7406-32B6-4351-857A-A1B0D128B51F}" type="pres">
      <dgm:prSet presAssocID="{B3DB4962-EFC5-46C2-90DD-972A3B102DA5}" presName="firstComp" presStyleCnt="0"/>
      <dgm:spPr/>
    </dgm:pt>
    <dgm:pt modelId="{93AE20AD-34FD-4830-A884-11FD515F3F50}" type="pres">
      <dgm:prSet presAssocID="{B3DB4962-EFC5-46C2-90DD-972A3B102DA5}" presName="firstChild" presStyleLbl="bgAccFollowNode1" presStyleIdx="18" presStyleCnt="22" custScaleX="125530" custLinFactY="30230" custLinFactNeighborX="-2927" custLinFactNeighborY="100000"/>
      <dgm:spPr/>
      <dgm:t>
        <a:bodyPr/>
        <a:lstStyle/>
        <a:p>
          <a:endParaRPr lang="en-US"/>
        </a:p>
      </dgm:t>
    </dgm:pt>
    <dgm:pt modelId="{0D9667AD-8FC6-41C0-9AC6-D2CA2E23CB12}" type="pres">
      <dgm:prSet presAssocID="{B3DB4962-EFC5-46C2-90DD-972A3B102DA5}" presName="firstChildTx" presStyleLbl="bgAccFollowNode1" presStyleIdx="18" presStyleCnt="22">
        <dgm:presLayoutVars>
          <dgm:bulletEnabled val="1"/>
        </dgm:presLayoutVars>
      </dgm:prSet>
      <dgm:spPr/>
      <dgm:t>
        <a:bodyPr/>
        <a:lstStyle/>
        <a:p>
          <a:endParaRPr lang="en-US"/>
        </a:p>
      </dgm:t>
    </dgm:pt>
    <dgm:pt modelId="{F54CC934-03C3-4A69-95DD-D739E0835E2A}" type="pres">
      <dgm:prSet presAssocID="{B0F7DBA0-77BA-4420-87A4-F8ED778A86A0}" presName="comp" presStyleCnt="0"/>
      <dgm:spPr/>
    </dgm:pt>
    <dgm:pt modelId="{00AD43B7-68E0-4C86-9437-5309AE0190D0}" type="pres">
      <dgm:prSet presAssocID="{B0F7DBA0-77BA-4420-87A4-F8ED778A86A0}" presName="child" presStyleLbl="bgAccFollowNode1" presStyleIdx="19" presStyleCnt="22" custScaleX="127099" custLinFactY="32706" custLinFactNeighborX="846" custLinFactNeighborY="100000"/>
      <dgm:spPr/>
      <dgm:t>
        <a:bodyPr/>
        <a:lstStyle/>
        <a:p>
          <a:endParaRPr lang="en-US"/>
        </a:p>
      </dgm:t>
    </dgm:pt>
    <dgm:pt modelId="{8A4A5B89-5E7C-40B7-B41C-1D850A8C87CE}" type="pres">
      <dgm:prSet presAssocID="{B0F7DBA0-77BA-4420-87A4-F8ED778A86A0}" presName="childTx" presStyleLbl="bgAccFollowNode1" presStyleIdx="19" presStyleCnt="22">
        <dgm:presLayoutVars>
          <dgm:bulletEnabled val="1"/>
        </dgm:presLayoutVars>
      </dgm:prSet>
      <dgm:spPr/>
      <dgm:t>
        <a:bodyPr/>
        <a:lstStyle/>
        <a:p>
          <a:endParaRPr lang="en-US"/>
        </a:p>
      </dgm:t>
    </dgm:pt>
    <dgm:pt modelId="{DCA5BFF1-44BA-466C-8981-5F6F7449ED84}" type="pres">
      <dgm:prSet presAssocID="{91F1CECE-D56C-453A-A0D3-81F42800788F}" presName="comp" presStyleCnt="0"/>
      <dgm:spPr/>
    </dgm:pt>
    <dgm:pt modelId="{E36704BA-0E53-4BCB-A95F-5807091DC8D9}" type="pres">
      <dgm:prSet presAssocID="{91F1CECE-D56C-453A-A0D3-81F42800788F}" presName="child" presStyleLbl="bgAccFollowNode1" presStyleIdx="20" presStyleCnt="22" custScaleX="122910" custLinFactY="41324" custLinFactNeighborX="-1444" custLinFactNeighborY="100000"/>
      <dgm:spPr/>
      <dgm:t>
        <a:bodyPr/>
        <a:lstStyle/>
        <a:p>
          <a:endParaRPr lang="en-US"/>
        </a:p>
      </dgm:t>
    </dgm:pt>
    <dgm:pt modelId="{E804D9F3-7FA3-4FB6-A575-805CB7C5E444}" type="pres">
      <dgm:prSet presAssocID="{91F1CECE-D56C-453A-A0D3-81F42800788F}" presName="childTx" presStyleLbl="bgAccFollowNode1" presStyleIdx="20" presStyleCnt="22">
        <dgm:presLayoutVars>
          <dgm:bulletEnabled val="1"/>
        </dgm:presLayoutVars>
      </dgm:prSet>
      <dgm:spPr/>
      <dgm:t>
        <a:bodyPr/>
        <a:lstStyle/>
        <a:p>
          <a:endParaRPr lang="en-US"/>
        </a:p>
      </dgm:t>
    </dgm:pt>
    <dgm:pt modelId="{9B5E5576-B42F-4A82-92D7-DD7AE43A8F35}" type="pres">
      <dgm:prSet presAssocID="{B9774F7F-FFE6-4377-99E9-B5DD386AACA2}" presName="comp" presStyleCnt="0"/>
      <dgm:spPr/>
    </dgm:pt>
    <dgm:pt modelId="{4E1176C1-A62F-4089-ADF8-8643C670A259}" type="pres">
      <dgm:prSet presAssocID="{B9774F7F-FFE6-4377-99E9-B5DD386AACA2}" presName="child" presStyleLbl="bgAccFollowNode1" presStyleIdx="21" presStyleCnt="22" custScaleX="118818" custLinFactY="36365" custLinFactNeighborX="895" custLinFactNeighborY="100000"/>
      <dgm:spPr/>
      <dgm:t>
        <a:bodyPr/>
        <a:lstStyle/>
        <a:p>
          <a:endParaRPr lang="en-US"/>
        </a:p>
      </dgm:t>
    </dgm:pt>
    <dgm:pt modelId="{13EAA4E2-13FC-4A0F-B8AD-8F8F856E5680}" type="pres">
      <dgm:prSet presAssocID="{B9774F7F-FFE6-4377-99E9-B5DD386AACA2}" presName="childTx" presStyleLbl="bgAccFollowNode1" presStyleIdx="21" presStyleCnt="22">
        <dgm:presLayoutVars>
          <dgm:bulletEnabled val="1"/>
        </dgm:presLayoutVars>
      </dgm:prSet>
      <dgm:spPr/>
      <dgm:t>
        <a:bodyPr/>
        <a:lstStyle/>
        <a:p>
          <a:endParaRPr lang="en-US"/>
        </a:p>
      </dgm:t>
    </dgm:pt>
    <dgm:pt modelId="{E99F4F53-7BCD-4556-8CF8-F41770D3AFA3}" type="pres">
      <dgm:prSet presAssocID="{B3DB4962-EFC5-46C2-90DD-972A3B102DA5}" presName="negSpace" presStyleCnt="0"/>
      <dgm:spPr/>
    </dgm:pt>
    <dgm:pt modelId="{565C44BD-1E6A-437F-B18C-8B617DF279AD}" type="pres">
      <dgm:prSet presAssocID="{B3DB4962-EFC5-46C2-90DD-972A3B102DA5}" presName="circle" presStyleLbl="node1" presStyleIdx="3" presStyleCnt="4" custScaleX="319153" custScaleY="194017" custLinFactNeighborX="-36768" custLinFactNeighborY="-12442"/>
      <dgm:spPr/>
      <dgm:t>
        <a:bodyPr/>
        <a:lstStyle/>
        <a:p>
          <a:endParaRPr lang="en-US"/>
        </a:p>
      </dgm:t>
    </dgm:pt>
  </dgm:ptLst>
  <dgm:cxnLst>
    <dgm:cxn modelId="{04B0C767-8650-4036-94E6-302B2917335B}" type="presOf" srcId="{2DC8B435-706D-43AB-ABD8-5D2FBCB8470A}" destId="{48234141-562E-42F5-962E-7984A10C85B5}" srcOrd="0" destOrd="0" presId="urn:microsoft.com/office/officeart/2005/8/layout/hList9"/>
    <dgm:cxn modelId="{2D07D489-A5CA-46E8-AA66-FB18E7E1D858}" type="presOf" srcId="{2DC8B435-706D-43AB-ABD8-5D2FBCB8470A}" destId="{76A3FFDA-C567-45F6-82CF-4FA245CBF46E}" srcOrd="1" destOrd="0" presId="urn:microsoft.com/office/officeart/2005/8/layout/hList9"/>
    <dgm:cxn modelId="{02B946D1-89A3-4A22-B4FE-1E26CDACCE22}" srcId="{CE645382-E5DD-4712-B417-AF5C0BC44655}" destId="{398B7A55-4FEE-43D1-B0EC-7C011CDB6B4E}" srcOrd="2" destOrd="0" parTransId="{BF60F93C-225B-4C6F-BD01-661F9C353820}" sibTransId="{E4011270-6225-437B-92E6-AD6BCA13EF45}"/>
    <dgm:cxn modelId="{AEFC0444-7959-4999-8142-80DE5CC1EF13}" type="presOf" srcId="{70516DBC-9D92-49AE-94D5-E062BC16AF7F}" destId="{6F1B2725-36AC-49BE-9E71-31AD60B7A38C}" srcOrd="1" destOrd="0" presId="urn:microsoft.com/office/officeart/2005/8/layout/hList9"/>
    <dgm:cxn modelId="{737113CA-117F-4E11-AB55-ECA4551FDBC2}" type="presOf" srcId="{9EA8626C-6EC3-43A0-BEA2-21FC3F53EF66}" destId="{4DB5DCA7-30D3-4643-B6FE-7586B3E17822}" srcOrd="0" destOrd="0" presId="urn:microsoft.com/office/officeart/2005/8/layout/hList9"/>
    <dgm:cxn modelId="{A5600711-1654-472B-B4A7-D481D56B7693}" type="presOf" srcId="{FFED9F1C-BBA8-402D-A31A-BD2DDEC9DD80}" destId="{6A55BC18-35B1-4B60-B70D-091B8078D6B4}" srcOrd="1" destOrd="0" presId="urn:microsoft.com/office/officeart/2005/8/layout/hList9"/>
    <dgm:cxn modelId="{8139EF9A-FB17-4FA3-8698-1E476A53C02C}" type="presOf" srcId="{97555F0A-4FB2-48B5-A9C5-ED2126338607}" destId="{836949F0-CADB-434A-AB12-82EB34D8C8B4}" srcOrd="0" destOrd="0" presId="urn:microsoft.com/office/officeart/2005/8/layout/hList9"/>
    <dgm:cxn modelId="{8CD8F832-19DD-421F-BC74-454FCAFAB973}" type="presOf" srcId="{D6B50292-0843-42C5-B5D6-8EBD7316138A}" destId="{B32A4DFD-DDE6-4138-BDCF-EE1C97817D73}" srcOrd="0" destOrd="0" presId="urn:microsoft.com/office/officeart/2005/8/layout/hList9"/>
    <dgm:cxn modelId="{B9E87132-DDC4-4E99-B333-4155263E7E45}" type="presOf" srcId="{E888DB79-4ABD-4E55-AE61-192EA8C051F1}" destId="{83E83666-BC97-4B2B-91C2-A827C1B2BBD6}" srcOrd="0" destOrd="0" presId="urn:microsoft.com/office/officeart/2005/8/layout/hList9"/>
    <dgm:cxn modelId="{897B03F9-16E6-4C4E-B321-C6714546F55C}" srcId="{66FAA8D6-F052-4C2C-AAB4-628F54D0E6A3}" destId="{BC1C48B3-BDCF-4000-8CB5-F850ADB135B1}" srcOrd="1" destOrd="0" parTransId="{72564F1F-AC88-4FC6-B2FE-61F41D1E9F1A}" sibTransId="{D9384FDC-B309-4431-B5C0-9B307577E14B}"/>
    <dgm:cxn modelId="{264F0E68-F146-44B5-9044-F423922A3DD0}" type="presOf" srcId="{B3DB4962-EFC5-46C2-90DD-972A3B102DA5}" destId="{565C44BD-1E6A-437F-B18C-8B617DF279AD}" srcOrd="0" destOrd="0" presId="urn:microsoft.com/office/officeart/2005/8/layout/hList9"/>
    <dgm:cxn modelId="{794CF0E7-671E-42C3-A253-3867AB9B2930}" type="presOf" srcId="{B9774F7F-FFE6-4377-99E9-B5DD386AACA2}" destId="{4E1176C1-A62F-4089-ADF8-8643C670A259}" srcOrd="0" destOrd="0" presId="urn:microsoft.com/office/officeart/2005/8/layout/hList9"/>
    <dgm:cxn modelId="{352C2066-19EF-49D1-9300-45FCD553A1C2}" type="presOf" srcId="{ACA17308-3699-4E52-9DE4-44B2301637AE}" destId="{E892A988-3097-4347-B737-EAC00ECD5C22}" srcOrd="1" destOrd="0" presId="urn:microsoft.com/office/officeart/2005/8/layout/hList9"/>
    <dgm:cxn modelId="{66ECC09B-D493-493F-8901-351243D84463}" type="presOf" srcId="{B0F7DBA0-77BA-4420-87A4-F8ED778A86A0}" destId="{8A4A5B89-5E7C-40B7-B41C-1D850A8C87CE}" srcOrd="1" destOrd="0" presId="urn:microsoft.com/office/officeart/2005/8/layout/hList9"/>
    <dgm:cxn modelId="{03AD2638-DF87-4189-BBA8-21A76C3D9891}" type="presOf" srcId="{7979EB0D-7296-4AE4-9E1A-A130F71946BF}" destId="{3C5049A5-7E70-49ED-B8E9-9B0936FADD74}" srcOrd="1" destOrd="0" presId="urn:microsoft.com/office/officeart/2005/8/layout/hList9"/>
    <dgm:cxn modelId="{8814299C-ADF6-42F0-83BD-17A3B5C0490D}" srcId="{66FAA8D6-F052-4C2C-AAB4-628F54D0E6A3}" destId="{F42337C8-D068-41DC-9A1F-E4C85D28FE84}" srcOrd="4" destOrd="0" parTransId="{286A3056-E25B-43D6-A3CD-AF8CAF7DC41A}" sibTransId="{268BC58E-B61C-4977-AB9F-79F9613B0B23}"/>
    <dgm:cxn modelId="{44E9E6D5-7659-4CCA-99BE-F220CDC0C49B}" srcId="{B3DB4962-EFC5-46C2-90DD-972A3B102DA5}" destId="{B0F7DBA0-77BA-4420-87A4-F8ED778A86A0}" srcOrd="1" destOrd="0" parTransId="{038ABC4F-C306-4FD4-9962-18F9DCA2E448}" sibTransId="{45FE05D3-1F21-465A-A616-D9BD7B06D293}"/>
    <dgm:cxn modelId="{01E9C967-CECF-43C4-9C5B-8CBAF5E35EC0}" type="presOf" srcId="{91F1CECE-D56C-453A-A0D3-81F42800788F}" destId="{E36704BA-0E53-4BCB-A95F-5807091DC8D9}" srcOrd="0" destOrd="0" presId="urn:microsoft.com/office/officeart/2005/8/layout/hList9"/>
    <dgm:cxn modelId="{9F614A45-F38B-4A14-A077-ED2BC7C2B9AA}" srcId="{B3DB4962-EFC5-46C2-90DD-972A3B102DA5}" destId="{B9774F7F-FFE6-4377-99E9-B5DD386AACA2}" srcOrd="3" destOrd="0" parTransId="{E5E08517-9A58-4EA1-9ECA-15BAB02D420B}" sibTransId="{02EA6602-FEB5-4B0A-AD95-6E67D31F35BD}"/>
    <dgm:cxn modelId="{17742F49-6860-4D67-A9F9-54D1DC482FAF}" srcId="{CE645382-E5DD-4712-B417-AF5C0BC44655}" destId="{9EA8626C-6EC3-43A0-BEA2-21FC3F53EF66}" srcOrd="1" destOrd="0" parTransId="{ECB2E0E7-D63B-42C1-AEF5-8953FCABEFB6}" sibTransId="{38F787EE-092A-454E-8BCB-13EFE1897BF3}"/>
    <dgm:cxn modelId="{F4457D8B-735D-4FD7-B9A5-036E33FAE224}" type="presOf" srcId="{B0F7DBA0-77BA-4420-87A4-F8ED778A86A0}" destId="{00AD43B7-68E0-4C86-9437-5309AE0190D0}" srcOrd="0" destOrd="0" presId="urn:microsoft.com/office/officeart/2005/8/layout/hList9"/>
    <dgm:cxn modelId="{4E14CF13-DF83-4F88-8FFC-1202A91C8406}" srcId="{CE645382-E5DD-4712-B417-AF5C0BC44655}" destId="{4E02D3DE-06C9-435C-A5F6-308E929DE9D7}" srcOrd="0" destOrd="0" parTransId="{E08F1BA5-143E-44EC-93F8-A4C9DE91EB92}" sibTransId="{9BDEDE62-A8D5-4480-90BA-C7B2E4BDD20F}"/>
    <dgm:cxn modelId="{1CD2C478-EB47-4531-9CAC-3216C87B1D49}" type="presOf" srcId="{6CA65D6E-395E-40A5-9B54-EBFBEDDDFA04}" destId="{A9C7C890-65A4-4138-A0E8-702707014338}" srcOrd="1" destOrd="0" presId="urn:microsoft.com/office/officeart/2005/8/layout/hList9"/>
    <dgm:cxn modelId="{57758961-054B-463C-AD5D-E1BE8E656E35}" srcId="{E888DB79-4ABD-4E55-AE61-192EA8C051F1}" destId="{FFED9F1C-BBA8-402D-A31A-BD2DDEC9DD80}" srcOrd="2" destOrd="0" parTransId="{46EE16D2-2655-482C-9654-8F31ABECE76D}" sibTransId="{AE459774-4798-4E9F-9738-E2E426D126DB}"/>
    <dgm:cxn modelId="{A57B076F-9388-4DE3-8B26-5E5172EDF588}" type="presOf" srcId="{FF449D03-2196-4CCC-85E4-408EC6122E8C}" destId="{93AE20AD-34FD-4830-A884-11FD515F3F50}" srcOrd="0" destOrd="0" presId="urn:microsoft.com/office/officeart/2005/8/layout/hList9"/>
    <dgm:cxn modelId="{58063E6B-280F-4F83-BDF1-DACD75412AB5}" type="presOf" srcId="{D6B50292-0843-42C5-B5D6-8EBD7316138A}" destId="{11EF1671-FC15-4D3B-88CF-E34EE53B68BC}" srcOrd="1" destOrd="0" presId="urn:microsoft.com/office/officeart/2005/8/layout/hList9"/>
    <dgm:cxn modelId="{A95124A8-6089-413C-ACFC-D4A5EEB6AF72}" srcId="{66FAA8D6-F052-4C2C-AAB4-628F54D0E6A3}" destId="{712AC648-AC13-4DDB-B633-467344AFBD16}" srcOrd="0" destOrd="0" parTransId="{FCCAE848-393C-483A-8C82-E236AE7B8AF8}" sibTransId="{295894EF-9D4F-4781-B51C-2833FA7F157A}"/>
    <dgm:cxn modelId="{78D49D85-3CF8-41B0-85D0-FC0FA17FBA87}" type="presOf" srcId="{F42337C8-D068-41DC-9A1F-E4C85D28FE84}" destId="{A3776CF2-570C-4CBF-BBB4-FF1913248725}" srcOrd="0" destOrd="0" presId="urn:microsoft.com/office/officeart/2005/8/layout/hList9"/>
    <dgm:cxn modelId="{E22FCC37-B779-412D-898C-E453693E70CB}" type="presOf" srcId="{70516DBC-9D92-49AE-94D5-E062BC16AF7F}" destId="{72E08BA7-D5FD-4C44-8267-34738F8126A1}" srcOrd="0" destOrd="0" presId="urn:microsoft.com/office/officeart/2005/8/layout/hList9"/>
    <dgm:cxn modelId="{61CB8904-6C44-4AA3-A310-895292217A96}" type="presOf" srcId="{FFED9F1C-BBA8-402D-A31A-BD2DDEC9DD80}" destId="{B163480F-30CA-47A7-9BF3-5D5EF0012F74}" srcOrd="0" destOrd="0" presId="urn:microsoft.com/office/officeart/2005/8/layout/hList9"/>
    <dgm:cxn modelId="{DCFD9A83-BB3E-4B53-B1F3-889A3FD1656E}" srcId="{66FAA8D6-F052-4C2C-AAB4-628F54D0E6A3}" destId="{C3A63A87-A7EE-44A0-A7FF-4E1AD437B30E}" srcOrd="2" destOrd="0" parTransId="{5FF4EC0C-1E06-4780-A888-5213894E0CC3}" sibTransId="{D1CA9228-82F3-456C-B4E8-692B4D0C8354}"/>
    <dgm:cxn modelId="{A7008A7A-4AD6-46AD-8FBB-B18F22D705A5}" type="presOf" srcId="{4E02D3DE-06C9-435C-A5F6-308E929DE9D7}" destId="{AA85B305-0AE5-44BD-9768-E793459EB073}" srcOrd="1" destOrd="0" presId="urn:microsoft.com/office/officeart/2005/8/layout/hList9"/>
    <dgm:cxn modelId="{1B125085-244F-4DA2-9CFB-10611D7B40DA}" type="presOf" srcId="{97555F0A-4FB2-48B5-A9C5-ED2126338607}" destId="{338B1F0A-8F43-4747-8808-F122BBD9D563}" srcOrd="1" destOrd="0" presId="urn:microsoft.com/office/officeart/2005/8/layout/hList9"/>
    <dgm:cxn modelId="{92F28682-2598-4573-BD0E-A506C94CE271}" srcId="{E888DB79-4ABD-4E55-AE61-192EA8C051F1}" destId="{ACA17308-3699-4E52-9DE4-44B2301637AE}" srcOrd="5" destOrd="0" parTransId="{47FF632B-82DC-43E7-A000-9DAFDB9BDB9B}" sibTransId="{6C035FDB-D5DD-4097-8DCB-6550505ECF6B}"/>
    <dgm:cxn modelId="{CFF7EF4A-63C3-4CB2-A2A0-8804AEF4FA74}" type="presOf" srcId="{9EA8626C-6EC3-43A0-BEA2-21FC3F53EF66}" destId="{8CB23BB3-74D7-4191-B64B-B56F74F3E437}" srcOrd="1" destOrd="0" presId="urn:microsoft.com/office/officeart/2005/8/layout/hList9"/>
    <dgm:cxn modelId="{8576CBCE-D419-4A04-A464-676D2597A9EA}" srcId="{E888DB79-4ABD-4E55-AE61-192EA8C051F1}" destId="{D6B50292-0843-42C5-B5D6-8EBD7316138A}" srcOrd="1" destOrd="0" parTransId="{95B49BDF-BCBA-4A2B-9FF0-164F5EF4DA7C}" sibTransId="{AC534D70-2838-4AC3-B388-9DA1419F0102}"/>
    <dgm:cxn modelId="{C52434DD-4658-4436-9928-484321AA8E06}" srcId="{66FAA8D6-F052-4C2C-AAB4-628F54D0E6A3}" destId="{BC71225E-FA1A-4E98-B119-76631C955872}" srcOrd="5" destOrd="0" parTransId="{E8D58B74-3C21-4F9D-9E75-E531BA7C6456}" sibTransId="{4E03C32F-8DDD-4A6A-9B84-C53FD50D8F70}"/>
    <dgm:cxn modelId="{5FF5613E-07E5-4E70-8C1A-659D711B6D08}" type="presOf" srcId="{4263F362-A201-4B0B-B75D-9B543C3437F9}" destId="{AF125EAC-F2D3-4CE7-A0FA-4EBCE3EECD2F}" srcOrd="1" destOrd="0" presId="urn:microsoft.com/office/officeart/2005/8/layout/hList9"/>
    <dgm:cxn modelId="{8EE6FC62-8EC0-404C-84D4-2A6899E3084E}" type="presOf" srcId="{1853AEE0-A2D3-4AD9-9776-87B29C80F4AE}" destId="{DF1E71E8-C0EB-483A-BEE7-9EF332DEF43D}" srcOrd="0" destOrd="0" presId="urn:microsoft.com/office/officeart/2005/8/layout/hList9"/>
    <dgm:cxn modelId="{C12E3ACD-75E0-4D6E-86A9-D749FB98CAD9}" type="presOf" srcId="{712AC648-AC13-4DDB-B633-467344AFBD16}" destId="{D02C902E-24E6-4479-9D01-099978A9BE56}" srcOrd="0" destOrd="0" presId="urn:microsoft.com/office/officeart/2005/8/layout/hList9"/>
    <dgm:cxn modelId="{41DC2A16-201B-4939-800B-9459D499FAF8}" type="presOf" srcId="{712AC648-AC13-4DDB-B633-467344AFBD16}" destId="{4686B5B0-35C0-408D-B903-2845FA1ECAF7}" srcOrd="1" destOrd="0" presId="urn:microsoft.com/office/officeart/2005/8/layout/hList9"/>
    <dgm:cxn modelId="{B009E24E-4240-4FD9-BCFC-E892B12F8EBC}" srcId="{E888DB79-4ABD-4E55-AE61-192EA8C051F1}" destId="{2DC8B435-706D-43AB-ABD8-5D2FBCB8470A}" srcOrd="3" destOrd="0" parTransId="{90BFEC38-75FD-429B-8018-EF246F12E086}" sibTransId="{3ACD6828-2E0A-45E2-ADEF-999E17FD4C56}"/>
    <dgm:cxn modelId="{FA17DD71-8ADD-46A1-A74B-4E9306FB02D2}" type="presOf" srcId="{C3A63A87-A7EE-44A0-A7FF-4E1AD437B30E}" destId="{B4B22D71-A2EF-43C7-ACDE-F826FD25576E}" srcOrd="0" destOrd="0" presId="urn:microsoft.com/office/officeart/2005/8/layout/hList9"/>
    <dgm:cxn modelId="{96EE8F51-C1C9-488C-994A-D71EF3760FD3}" type="presOf" srcId="{6CA65D6E-395E-40A5-9B54-EBFBEDDDFA04}" destId="{D9BD828F-97F5-4CF6-9F58-6B873EB98E70}" srcOrd="0" destOrd="0" presId="urn:microsoft.com/office/officeart/2005/8/layout/hList9"/>
    <dgm:cxn modelId="{BB695692-E85F-4430-8BA4-A05B4BC7CA0F}" type="presOf" srcId="{91F1CECE-D56C-453A-A0D3-81F42800788F}" destId="{E804D9F3-7FA3-4FB6-A575-805CB7C5E444}" srcOrd="1" destOrd="0" presId="urn:microsoft.com/office/officeart/2005/8/layout/hList9"/>
    <dgm:cxn modelId="{F0D652C3-ACE9-4671-A433-D3A5776434DA}" type="presOf" srcId="{398B7A55-4FEE-43D1-B0EC-7C011CDB6B4E}" destId="{762BCD10-E542-41AD-BD43-2CE1FE27F23C}" srcOrd="1" destOrd="0" presId="urn:microsoft.com/office/officeart/2005/8/layout/hList9"/>
    <dgm:cxn modelId="{B4BE4369-9FDC-4DF5-80CF-B33022BEB41D}" srcId="{B3DB4962-EFC5-46C2-90DD-972A3B102DA5}" destId="{91F1CECE-D56C-453A-A0D3-81F42800788F}" srcOrd="2" destOrd="0" parTransId="{A85E74CF-1C3C-419A-82BC-85FAD9C4A193}" sibTransId="{C88C6075-5FDE-43E7-97EC-13C2132FDE6A}"/>
    <dgm:cxn modelId="{20C79F69-B641-45D6-91F0-90E70ACA31DB}" srcId="{1853AEE0-A2D3-4AD9-9776-87B29C80F4AE}" destId="{66FAA8D6-F052-4C2C-AAB4-628F54D0E6A3}" srcOrd="0" destOrd="0" parTransId="{B6AFE483-3DC2-4008-B628-DEE9752E0D92}" sibTransId="{68E82DE9-5A52-4048-917D-D429D77686A8}"/>
    <dgm:cxn modelId="{AB73870C-2A72-4071-84E3-E5F0F795ACCD}" srcId="{B3DB4962-EFC5-46C2-90DD-972A3B102DA5}" destId="{FF449D03-2196-4CCC-85E4-408EC6122E8C}" srcOrd="0" destOrd="0" parTransId="{4893399E-1D9A-4EB9-BA54-157D978E9618}" sibTransId="{63CC2AFF-675B-4FAE-AACA-1A1E2EE90546}"/>
    <dgm:cxn modelId="{7AE0E9A7-958F-403C-AB97-332153FCC7AF}" srcId="{66FAA8D6-F052-4C2C-AAB4-628F54D0E6A3}" destId="{7979EB0D-7296-4AE4-9E1A-A130F71946BF}" srcOrd="3" destOrd="0" parTransId="{F8E98107-0B90-4DA3-90C5-3C5573D76C89}" sibTransId="{65CC5F70-5ABC-41DF-96BE-D3057FA91527}"/>
    <dgm:cxn modelId="{EBB5CF50-9FF1-4D74-B710-50C8C95228D6}" type="presOf" srcId="{FF449D03-2196-4CCC-85E4-408EC6122E8C}" destId="{0D9667AD-8FC6-41C0-9AC6-D2CA2E23CB12}" srcOrd="1" destOrd="0" presId="urn:microsoft.com/office/officeart/2005/8/layout/hList9"/>
    <dgm:cxn modelId="{535D06E6-F414-40C8-82A1-EFFED96CB0B3}" type="presOf" srcId="{4E02D3DE-06C9-435C-A5F6-308E929DE9D7}" destId="{C727118A-D2C9-4A1E-A67C-7F830A88F2D7}" srcOrd="0" destOrd="0" presId="urn:microsoft.com/office/officeart/2005/8/layout/hList9"/>
    <dgm:cxn modelId="{303B2BD5-FDF4-4E46-B42C-D5B0B4CE85EB}" type="presOf" srcId="{BC71225E-FA1A-4E98-B119-76631C955872}" destId="{DBA26D1D-DBFA-4CBC-9777-5A47D77D5AF9}" srcOrd="0" destOrd="0" presId="urn:microsoft.com/office/officeart/2005/8/layout/hList9"/>
    <dgm:cxn modelId="{E59C265D-F6A7-4326-B347-B870351B44E8}" type="presOf" srcId="{64005FBC-30CC-4E43-A104-8CD80736748E}" destId="{A6A15A01-F8F5-4ABE-B02F-7D3EC68BDD03}" srcOrd="1" destOrd="0" presId="urn:microsoft.com/office/officeart/2005/8/layout/hList9"/>
    <dgm:cxn modelId="{3CAC4FDE-F7E2-4A56-962D-B5E7FFB294E1}" type="presOf" srcId="{C3A63A87-A7EE-44A0-A7FF-4E1AD437B30E}" destId="{78ACFD10-302C-43F3-A7D2-59F4B554FD28}" srcOrd="1" destOrd="0" presId="urn:microsoft.com/office/officeart/2005/8/layout/hList9"/>
    <dgm:cxn modelId="{E2E37AA7-7368-489C-A2D5-1DB73D3DFD4E}" type="presOf" srcId="{B9774F7F-FFE6-4377-99E9-B5DD386AACA2}" destId="{13EAA4E2-13FC-4A0F-B8AD-8F8F856E5680}" srcOrd="1" destOrd="0" presId="urn:microsoft.com/office/officeart/2005/8/layout/hList9"/>
    <dgm:cxn modelId="{3196B5E6-CE40-4E88-96EA-FA569FBED326}" type="presOf" srcId="{CE645382-E5DD-4712-B417-AF5C0BC44655}" destId="{EA807D96-BF3B-4960-A9C0-8786EFC74819}" srcOrd="0" destOrd="0" presId="urn:microsoft.com/office/officeart/2005/8/layout/hList9"/>
    <dgm:cxn modelId="{0288CA66-8779-4625-B64F-8E66CD5289D0}" srcId="{1853AEE0-A2D3-4AD9-9776-87B29C80F4AE}" destId="{E888DB79-4ABD-4E55-AE61-192EA8C051F1}" srcOrd="2" destOrd="0" parTransId="{48EDDAB8-326B-4844-BE32-1E798502BD53}" sibTransId="{39C7E1DB-21CA-43BA-9E2A-677399A75CF9}"/>
    <dgm:cxn modelId="{71E1C671-97C3-49B0-86EE-E2102507D6F0}" type="presOf" srcId="{66FAA8D6-F052-4C2C-AAB4-628F54D0E6A3}" destId="{BFCE063F-49CF-4470-8F56-A85EC80C64B7}" srcOrd="0" destOrd="0" presId="urn:microsoft.com/office/officeart/2005/8/layout/hList9"/>
    <dgm:cxn modelId="{9FB8941A-A54A-436E-8656-80398B62FCD4}" srcId="{66FAA8D6-F052-4C2C-AAB4-628F54D0E6A3}" destId="{6CA65D6E-395E-40A5-9B54-EBFBEDDDFA04}" srcOrd="6" destOrd="0" parTransId="{2EC349B6-14E9-4EE4-8656-203A844EBEF3}" sibTransId="{4671BB18-F6C6-40DD-ABC3-920228CD917E}"/>
    <dgm:cxn modelId="{5984605E-1292-4C6B-9D29-7299448B3871}" srcId="{E888DB79-4ABD-4E55-AE61-192EA8C051F1}" destId="{97555F0A-4FB2-48B5-A9C5-ED2126338607}" srcOrd="0" destOrd="0" parTransId="{B1A5D59C-4820-4DC6-BECF-24FB64BFE465}" sibTransId="{41FE0150-DBB8-4F36-95C5-E53AE3740B3D}"/>
    <dgm:cxn modelId="{7B5DB19E-94E1-4BE8-9113-1493F3042D45}" type="presOf" srcId="{F42337C8-D068-41DC-9A1F-E4C85D28FE84}" destId="{AEDE95A2-B81E-4A98-B283-264921F45F74}" srcOrd="1" destOrd="0" presId="urn:microsoft.com/office/officeart/2005/8/layout/hList9"/>
    <dgm:cxn modelId="{0929FBF2-7540-4CE6-9B0D-45928A3B49B8}" type="presOf" srcId="{7979EB0D-7296-4AE4-9E1A-A130F71946BF}" destId="{658D19E0-EBFB-4B83-8A28-15AC67E675B9}" srcOrd="0" destOrd="0" presId="urn:microsoft.com/office/officeart/2005/8/layout/hList9"/>
    <dgm:cxn modelId="{21418BB7-38E9-4985-B139-04A731E45DE1}" type="presOf" srcId="{BC1C48B3-BDCF-4000-8CB5-F850ADB135B1}" destId="{9F1A83DD-2C82-43A3-96AD-6B8EAC601F48}" srcOrd="1" destOrd="0" presId="urn:microsoft.com/office/officeart/2005/8/layout/hList9"/>
    <dgm:cxn modelId="{EE5A7D7F-6E2E-407C-A959-80E3C4160700}" srcId="{1853AEE0-A2D3-4AD9-9776-87B29C80F4AE}" destId="{CE645382-E5DD-4712-B417-AF5C0BC44655}" srcOrd="1" destOrd="0" parTransId="{4F9014DD-3C46-4881-984D-CA819DA10E67}" sibTransId="{AFA4ACFD-EA1A-4AF9-A897-30AB7A1EA38E}"/>
    <dgm:cxn modelId="{9FC84306-2D71-478D-B619-A57439A2042F}" srcId="{E888DB79-4ABD-4E55-AE61-192EA8C051F1}" destId="{4263F362-A201-4B0B-B75D-9B543C3437F9}" srcOrd="4" destOrd="0" parTransId="{CAA28660-942A-4690-83F3-B2F3C0814F04}" sibTransId="{71482B24-8D12-419E-A4CB-216CB8C039C7}"/>
    <dgm:cxn modelId="{C244DD74-5FEE-4D6E-AABB-F861297A27F7}" srcId="{CE645382-E5DD-4712-B417-AF5C0BC44655}" destId="{70516DBC-9D92-49AE-94D5-E062BC16AF7F}" srcOrd="3" destOrd="0" parTransId="{A6FFFCFC-62B8-4366-9C61-045ECD6DA3FE}" sibTransId="{F692F085-B316-4619-B6D3-705E351D55DB}"/>
    <dgm:cxn modelId="{27F3EB73-D603-4AB1-9267-2C5700998DCC}" type="presOf" srcId="{ACA17308-3699-4E52-9DE4-44B2301637AE}" destId="{40DEBF11-2559-440A-A151-9F27EB471313}" srcOrd="0" destOrd="0" presId="urn:microsoft.com/office/officeart/2005/8/layout/hList9"/>
    <dgm:cxn modelId="{C834B3E4-EBDE-409E-9179-D91BEA7428BF}" type="presOf" srcId="{398B7A55-4FEE-43D1-B0EC-7C011CDB6B4E}" destId="{BFF18670-BC7E-4435-A358-3865D5D41A65}" srcOrd="0" destOrd="0" presId="urn:microsoft.com/office/officeart/2005/8/layout/hList9"/>
    <dgm:cxn modelId="{62BCC3EF-3B44-46AD-84EC-A06BDD8ED5D6}" srcId="{1853AEE0-A2D3-4AD9-9776-87B29C80F4AE}" destId="{B3DB4962-EFC5-46C2-90DD-972A3B102DA5}" srcOrd="3" destOrd="0" parTransId="{87F3D6DA-0F39-4A90-8354-4A281ECF09DE}" sibTransId="{1CD2E2D3-0C93-44F9-92DF-24730D523FBA}"/>
    <dgm:cxn modelId="{27590135-DB73-47BE-A754-157F764F3233}" type="presOf" srcId="{BC1C48B3-BDCF-4000-8CB5-F850ADB135B1}" destId="{5D3331DB-ADFD-4971-8836-EA729AFDA239}" srcOrd="0" destOrd="0" presId="urn:microsoft.com/office/officeart/2005/8/layout/hList9"/>
    <dgm:cxn modelId="{C6C9F339-F84D-430C-95B6-59942E2A9B2D}" type="presOf" srcId="{BC71225E-FA1A-4E98-B119-76631C955872}" destId="{375EFAE3-D34A-4B09-9567-DC3597AE6DA2}" srcOrd="1" destOrd="0" presId="urn:microsoft.com/office/officeart/2005/8/layout/hList9"/>
    <dgm:cxn modelId="{AB4E95D3-D6BA-429B-924F-054C776A0C2C}" type="presOf" srcId="{64005FBC-30CC-4E43-A104-8CD80736748E}" destId="{3C9A0FE9-9ED1-42CE-8C50-9696E56D2E85}" srcOrd="0" destOrd="0" presId="urn:microsoft.com/office/officeart/2005/8/layout/hList9"/>
    <dgm:cxn modelId="{A0B907FD-76C5-4069-8FD3-D2B6FBF920A6}" type="presOf" srcId="{4263F362-A201-4B0B-B75D-9B543C3437F9}" destId="{4ED5D4A6-A672-4AC4-915D-CA9085D34490}" srcOrd="0" destOrd="0" presId="urn:microsoft.com/office/officeart/2005/8/layout/hList9"/>
    <dgm:cxn modelId="{7FB5324B-07C3-4266-89A2-C5767FD84749}" srcId="{CE645382-E5DD-4712-B417-AF5C0BC44655}" destId="{64005FBC-30CC-4E43-A104-8CD80736748E}" srcOrd="4" destOrd="0" parTransId="{1A377244-0DFA-49FA-9CCF-6B32A6E39D5F}" sibTransId="{F0EE3B67-1B07-4867-ACCC-02DC00B118AF}"/>
    <dgm:cxn modelId="{6ED805CB-7FEA-453E-B5B9-619C17E81EDF}" type="presParOf" srcId="{DF1E71E8-C0EB-483A-BEE7-9EF332DEF43D}" destId="{D149528D-0441-41BE-8408-E036649B5426}" srcOrd="0" destOrd="0" presId="urn:microsoft.com/office/officeart/2005/8/layout/hList9"/>
    <dgm:cxn modelId="{7D280577-3360-4656-A362-05AF5201E459}" type="presParOf" srcId="{DF1E71E8-C0EB-483A-BEE7-9EF332DEF43D}" destId="{8D7758C9-F0FD-4C37-BBAD-D3E53A24A370}" srcOrd="1" destOrd="0" presId="urn:microsoft.com/office/officeart/2005/8/layout/hList9"/>
    <dgm:cxn modelId="{8FEAE5EC-EE32-4290-8F82-1594ED926826}" type="presParOf" srcId="{8D7758C9-F0FD-4C37-BBAD-D3E53A24A370}" destId="{A3D9579D-E82F-453C-A8E1-FC359A8F6350}" srcOrd="0" destOrd="0" presId="urn:microsoft.com/office/officeart/2005/8/layout/hList9"/>
    <dgm:cxn modelId="{71A22995-7E98-4AB6-914B-C4E7DB06DB04}" type="presParOf" srcId="{8D7758C9-F0FD-4C37-BBAD-D3E53A24A370}" destId="{D6A58FE5-B380-462D-B075-EB5229DF7E9D}" srcOrd="1" destOrd="0" presId="urn:microsoft.com/office/officeart/2005/8/layout/hList9"/>
    <dgm:cxn modelId="{EBF9DFC2-F1C3-4855-8598-544FB8A39486}" type="presParOf" srcId="{D6A58FE5-B380-462D-B075-EB5229DF7E9D}" destId="{D02C902E-24E6-4479-9D01-099978A9BE56}" srcOrd="0" destOrd="0" presId="urn:microsoft.com/office/officeart/2005/8/layout/hList9"/>
    <dgm:cxn modelId="{028F9443-4D42-47F4-A138-12AECE1917FB}" type="presParOf" srcId="{D6A58FE5-B380-462D-B075-EB5229DF7E9D}" destId="{4686B5B0-35C0-408D-B903-2845FA1ECAF7}" srcOrd="1" destOrd="0" presId="urn:microsoft.com/office/officeart/2005/8/layout/hList9"/>
    <dgm:cxn modelId="{96A13C26-02B2-4C9D-80B4-025678AD9A01}" type="presParOf" srcId="{8D7758C9-F0FD-4C37-BBAD-D3E53A24A370}" destId="{2D1B9765-BEB2-4CD0-85E7-02575CD3BEF0}" srcOrd="2" destOrd="0" presId="urn:microsoft.com/office/officeart/2005/8/layout/hList9"/>
    <dgm:cxn modelId="{DFFDFBD1-6160-4782-B1FA-36A325ECF695}" type="presParOf" srcId="{2D1B9765-BEB2-4CD0-85E7-02575CD3BEF0}" destId="{5D3331DB-ADFD-4971-8836-EA729AFDA239}" srcOrd="0" destOrd="0" presId="urn:microsoft.com/office/officeart/2005/8/layout/hList9"/>
    <dgm:cxn modelId="{FD2B012E-3C31-4771-8B4D-46ED212CC650}" type="presParOf" srcId="{2D1B9765-BEB2-4CD0-85E7-02575CD3BEF0}" destId="{9F1A83DD-2C82-43A3-96AD-6B8EAC601F48}" srcOrd="1" destOrd="0" presId="urn:microsoft.com/office/officeart/2005/8/layout/hList9"/>
    <dgm:cxn modelId="{DA21E03E-FF80-4B4E-95C7-B77152BCD157}" type="presParOf" srcId="{8D7758C9-F0FD-4C37-BBAD-D3E53A24A370}" destId="{CCD4955E-EC70-4502-9885-9E4C801F48A7}" srcOrd="3" destOrd="0" presId="urn:microsoft.com/office/officeart/2005/8/layout/hList9"/>
    <dgm:cxn modelId="{487F5AE5-3807-4AF2-92EB-A77A5469E8D1}" type="presParOf" srcId="{CCD4955E-EC70-4502-9885-9E4C801F48A7}" destId="{B4B22D71-A2EF-43C7-ACDE-F826FD25576E}" srcOrd="0" destOrd="0" presId="urn:microsoft.com/office/officeart/2005/8/layout/hList9"/>
    <dgm:cxn modelId="{089E8F9C-B73A-44A7-960F-F86322923E4B}" type="presParOf" srcId="{CCD4955E-EC70-4502-9885-9E4C801F48A7}" destId="{78ACFD10-302C-43F3-A7D2-59F4B554FD28}" srcOrd="1" destOrd="0" presId="urn:microsoft.com/office/officeart/2005/8/layout/hList9"/>
    <dgm:cxn modelId="{FFE3314A-47C7-40AD-9CC4-D3057F5D3B02}" type="presParOf" srcId="{8D7758C9-F0FD-4C37-BBAD-D3E53A24A370}" destId="{4F33FF55-1002-46F4-8D9B-7ACAAB1085E3}" srcOrd="4" destOrd="0" presId="urn:microsoft.com/office/officeart/2005/8/layout/hList9"/>
    <dgm:cxn modelId="{BD3848A8-8A06-4EF1-96C4-D36712481CEE}" type="presParOf" srcId="{4F33FF55-1002-46F4-8D9B-7ACAAB1085E3}" destId="{658D19E0-EBFB-4B83-8A28-15AC67E675B9}" srcOrd="0" destOrd="0" presId="urn:microsoft.com/office/officeart/2005/8/layout/hList9"/>
    <dgm:cxn modelId="{62A0EDB8-FE31-4415-99CE-28ECC3475F37}" type="presParOf" srcId="{4F33FF55-1002-46F4-8D9B-7ACAAB1085E3}" destId="{3C5049A5-7E70-49ED-B8E9-9B0936FADD74}" srcOrd="1" destOrd="0" presId="urn:microsoft.com/office/officeart/2005/8/layout/hList9"/>
    <dgm:cxn modelId="{11FE5C9D-51F9-4A38-9C8A-CFB253D122EE}" type="presParOf" srcId="{8D7758C9-F0FD-4C37-BBAD-D3E53A24A370}" destId="{93E90633-E146-4122-A96A-B1E8F00AC36C}" srcOrd="5" destOrd="0" presId="urn:microsoft.com/office/officeart/2005/8/layout/hList9"/>
    <dgm:cxn modelId="{B20C2C06-1BC6-487B-B339-C0A413CA9094}" type="presParOf" srcId="{93E90633-E146-4122-A96A-B1E8F00AC36C}" destId="{A3776CF2-570C-4CBF-BBB4-FF1913248725}" srcOrd="0" destOrd="0" presId="urn:microsoft.com/office/officeart/2005/8/layout/hList9"/>
    <dgm:cxn modelId="{34B9B698-CB5C-49B5-8603-C8145F39D0B6}" type="presParOf" srcId="{93E90633-E146-4122-A96A-B1E8F00AC36C}" destId="{AEDE95A2-B81E-4A98-B283-264921F45F74}" srcOrd="1" destOrd="0" presId="urn:microsoft.com/office/officeart/2005/8/layout/hList9"/>
    <dgm:cxn modelId="{447BAFDA-EBDE-4C44-BF2B-593BCED641E3}" type="presParOf" srcId="{8D7758C9-F0FD-4C37-BBAD-D3E53A24A370}" destId="{BB533EEE-4041-43D5-A085-14852FD2DAA9}" srcOrd="6" destOrd="0" presId="urn:microsoft.com/office/officeart/2005/8/layout/hList9"/>
    <dgm:cxn modelId="{A3D1B85D-B8CF-4ADC-814D-F468D16455CC}" type="presParOf" srcId="{BB533EEE-4041-43D5-A085-14852FD2DAA9}" destId="{DBA26D1D-DBFA-4CBC-9777-5A47D77D5AF9}" srcOrd="0" destOrd="0" presId="urn:microsoft.com/office/officeart/2005/8/layout/hList9"/>
    <dgm:cxn modelId="{BD268B7E-DF2D-40B3-A050-A34593A80B01}" type="presParOf" srcId="{BB533EEE-4041-43D5-A085-14852FD2DAA9}" destId="{375EFAE3-D34A-4B09-9567-DC3597AE6DA2}" srcOrd="1" destOrd="0" presId="urn:microsoft.com/office/officeart/2005/8/layout/hList9"/>
    <dgm:cxn modelId="{B852EA49-6F7C-4737-82A2-C280B0BA30FB}" type="presParOf" srcId="{8D7758C9-F0FD-4C37-BBAD-D3E53A24A370}" destId="{AB189435-CB6F-46FD-AA06-DDA35B7A51D8}" srcOrd="7" destOrd="0" presId="urn:microsoft.com/office/officeart/2005/8/layout/hList9"/>
    <dgm:cxn modelId="{C5C36943-D94B-4AB8-B082-CD0341A28342}" type="presParOf" srcId="{AB189435-CB6F-46FD-AA06-DDA35B7A51D8}" destId="{D9BD828F-97F5-4CF6-9F58-6B873EB98E70}" srcOrd="0" destOrd="0" presId="urn:microsoft.com/office/officeart/2005/8/layout/hList9"/>
    <dgm:cxn modelId="{41D0F2BA-C82A-40BC-810E-64B5AF8E7DF0}" type="presParOf" srcId="{AB189435-CB6F-46FD-AA06-DDA35B7A51D8}" destId="{A9C7C890-65A4-4138-A0E8-702707014338}" srcOrd="1" destOrd="0" presId="urn:microsoft.com/office/officeart/2005/8/layout/hList9"/>
    <dgm:cxn modelId="{B49DE4CE-F859-40CC-B027-C32C4E1BB4F9}" type="presParOf" srcId="{DF1E71E8-C0EB-483A-BEE7-9EF332DEF43D}" destId="{1D645E28-D2AA-467F-A415-E6C33B2049EC}" srcOrd="2" destOrd="0" presId="urn:microsoft.com/office/officeart/2005/8/layout/hList9"/>
    <dgm:cxn modelId="{8DB99AA8-2E94-426A-B25E-220B941E31C5}" type="presParOf" srcId="{DF1E71E8-C0EB-483A-BEE7-9EF332DEF43D}" destId="{BFCE063F-49CF-4470-8F56-A85EC80C64B7}" srcOrd="3" destOrd="0" presId="urn:microsoft.com/office/officeart/2005/8/layout/hList9"/>
    <dgm:cxn modelId="{0FA1624E-4A52-492F-9154-427622E396DE}" type="presParOf" srcId="{DF1E71E8-C0EB-483A-BEE7-9EF332DEF43D}" destId="{995017EE-42FB-4FD1-ACD6-573B182F2CDD}" srcOrd="4" destOrd="0" presId="urn:microsoft.com/office/officeart/2005/8/layout/hList9"/>
    <dgm:cxn modelId="{9AEA213A-C38E-41CC-8F43-CED36BA33B1E}" type="presParOf" srcId="{DF1E71E8-C0EB-483A-BEE7-9EF332DEF43D}" destId="{A30AB909-0D8D-4DCA-8211-05A5FEAD339D}" srcOrd="5" destOrd="0" presId="urn:microsoft.com/office/officeart/2005/8/layout/hList9"/>
    <dgm:cxn modelId="{F3F63DFA-05B6-44C3-9C93-0505EBCE4911}" type="presParOf" srcId="{DF1E71E8-C0EB-483A-BEE7-9EF332DEF43D}" destId="{E446AE82-0397-4267-AFB7-A8EFB1DA7B38}" srcOrd="6" destOrd="0" presId="urn:microsoft.com/office/officeart/2005/8/layout/hList9"/>
    <dgm:cxn modelId="{B8A33B40-A125-4836-B3E6-D222B573712A}" type="presParOf" srcId="{E446AE82-0397-4267-AFB7-A8EFB1DA7B38}" destId="{3EEF5A6D-A19A-4579-AB23-C14009191DB7}" srcOrd="0" destOrd="0" presId="urn:microsoft.com/office/officeart/2005/8/layout/hList9"/>
    <dgm:cxn modelId="{3A40B2E2-BDB6-4F43-B11A-A971FB97724F}" type="presParOf" srcId="{E446AE82-0397-4267-AFB7-A8EFB1DA7B38}" destId="{9725B129-0DDD-4662-BE3B-38F46A6D74D3}" srcOrd="1" destOrd="0" presId="urn:microsoft.com/office/officeart/2005/8/layout/hList9"/>
    <dgm:cxn modelId="{3DA301B8-3EC4-4997-9A87-FF2B5AB941AA}" type="presParOf" srcId="{9725B129-0DDD-4662-BE3B-38F46A6D74D3}" destId="{C727118A-D2C9-4A1E-A67C-7F830A88F2D7}" srcOrd="0" destOrd="0" presId="urn:microsoft.com/office/officeart/2005/8/layout/hList9"/>
    <dgm:cxn modelId="{F55815DE-0CBF-4DF1-A43C-9E55AE8CDA4A}" type="presParOf" srcId="{9725B129-0DDD-4662-BE3B-38F46A6D74D3}" destId="{AA85B305-0AE5-44BD-9768-E793459EB073}" srcOrd="1" destOrd="0" presId="urn:microsoft.com/office/officeart/2005/8/layout/hList9"/>
    <dgm:cxn modelId="{35CCFFB4-45D8-4240-AC96-5A5F811BE313}" type="presParOf" srcId="{E446AE82-0397-4267-AFB7-A8EFB1DA7B38}" destId="{EB05FBC1-12F3-4E53-BDF8-1190652C8F3D}" srcOrd="2" destOrd="0" presId="urn:microsoft.com/office/officeart/2005/8/layout/hList9"/>
    <dgm:cxn modelId="{BCA69090-FD10-4431-A0BD-7CB4452DAD12}" type="presParOf" srcId="{EB05FBC1-12F3-4E53-BDF8-1190652C8F3D}" destId="{4DB5DCA7-30D3-4643-B6FE-7586B3E17822}" srcOrd="0" destOrd="0" presId="urn:microsoft.com/office/officeart/2005/8/layout/hList9"/>
    <dgm:cxn modelId="{43F46186-FCBE-4899-A60E-64E3261EBB15}" type="presParOf" srcId="{EB05FBC1-12F3-4E53-BDF8-1190652C8F3D}" destId="{8CB23BB3-74D7-4191-B64B-B56F74F3E437}" srcOrd="1" destOrd="0" presId="urn:microsoft.com/office/officeart/2005/8/layout/hList9"/>
    <dgm:cxn modelId="{5FE2A7A5-52EE-4663-BAFF-F038C9C0B42A}" type="presParOf" srcId="{E446AE82-0397-4267-AFB7-A8EFB1DA7B38}" destId="{C8669372-E53E-46C1-AFEA-44D98525190D}" srcOrd="3" destOrd="0" presId="urn:microsoft.com/office/officeart/2005/8/layout/hList9"/>
    <dgm:cxn modelId="{A815D8FD-9D26-4619-8531-65E4D3AAB9A3}" type="presParOf" srcId="{C8669372-E53E-46C1-AFEA-44D98525190D}" destId="{BFF18670-BC7E-4435-A358-3865D5D41A65}" srcOrd="0" destOrd="0" presId="urn:microsoft.com/office/officeart/2005/8/layout/hList9"/>
    <dgm:cxn modelId="{E0814926-1A2C-4933-9AD5-8EE99971C2A5}" type="presParOf" srcId="{C8669372-E53E-46C1-AFEA-44D98525190D}" destId="{762BCD10-E542-41AD-BD43-2CE1FE27F23C}" srcOrd="1" destOrd="0" presId="urn:microsoft.com/office/officeart/2005/8/layout/hList9"/>
    <dgm:cxn modelId="{1D83D9EB-AF6B-4B24-BDD0-1F7120985C33}" type="presParOf" srcId="{E446AE82-0397-4267-AFB7-A8EFB1DA7B38}" destId="{44940054-9B17-4F98-9ED5-B9430E1E2145}" srcOrd="4" destOrd="0" presId="urn:microsoft.com/office/officeart/2005/8/layout/hList9"/>
    <dgm:cxn modelId="{CB341C64-2F5B-41DA-BFCD-47AC7DC4C10D}" type="presParOf" srcId="{44940054-9B17-4F98-9ED5-B9430E1E2145}" destId="{72E08BA7-D5FD-4C44-8267-34738F8126A1}" srcOrd="0" destOrd="0" presId="urn:microsoft.com/office/officeart/2005/8/layout/hList9"/>
    <dgm:cxn modelId="{B2D2AB30-2E6D-4FE1-87EC-AB12CBDA64EE}" type="presParOf" srcId="{44940054-9B17-4F98-9ED5-B9430E1E2145}" destId="{6F1B2725-36AC-49BE-9E71-31AD60B7A38C}" srcOrd="1" destOrd="0" presId="urn:microsoft.com/office/officeart/2005/8/layout/hList9"/>
    <dgm:cxn modelId="{E7362260-A019-47A6-B91E-5D01DC671601}" type="presParOf" srcId="{E446AE82-0397-4267-AFB7-A8EFB1DA7B38}" destId="{0A73C6E8-D914-4832-B7EE-ED2673FC0108}" srcOrd="5" destOrd="0" presId="urn:microsoft.com/office/officeart/2005/8/layout/hList9"/>
    <dgm:cxn modelId="{E7AD4252-561D-472F-BC37-72885B8A8CAE}" type="presParOf" srcId="{0A73C6E8-D914-4832-B7EE-ED2673FC0108}" destId="{3C9A0FE9-9ED1-42CE-8C50-9696E56D2E85}" srcOrd="0" destOrd="0" presId="urn:microsoft.com/office/officeart/2005/8/layout/hList9"/>
    <dgm:cxn modelId="{F3D576B2-A4E0-43BF-84B0-AE0B8247D65F}" type="presParOf" srcId="{0A73C6E8-D914-4832-B7EE-ED2673FC0108}" destId="{A6A15A01-F8F5-4ABE-B02F-7D3EC68BDD03}" srcOrd="1" destOrd="0" presId="urn:microsoft.com/office/officeart/2005/8/layout/hList9"/>
    <dgm:cxn modelId="{2781A445-68A9-4842-A6D8-D61D652C0172}" type="presParOf" srcId="{DF1E71E8-C0EB-483A-BEE7-9EF332DEF43D}" destId="{F1D0DE47-C72F-465E-BFE8-A4F12A717640}" srcOrd="7" destOrd="0" presId="urn:microsoft.com/office/officeart/2005/8/layout/hList9"/>
    <dgm:cxn modelId="{FC567C6E-F340-4AA6-9D8F-72372081824B}" type="presParOf" srcId="{DF1E71E8-C0EB-483A-BEE7-9EF332DEF43D}" destId="{EA807D96-BF3B-4960-A9C0-8786EFC74819}" srcOrd="8" destOrd="0" presId="urn:microsoft.com/office/officeart/2005/8/layout/hList9"/>
    <dgm:cxn modelId="{326F1419-1A47-407A-8F84-1DDBC8EE9D90}" type="presParOf" srcId="{DF1E71E8-C0EB-483A-BEE7-9EF332DEF43D}" destId="{77B43BFC-FA50-489E-B8B0-7F7A45045C35}" srcOrd="9" destOrd="0" presId="urn:microsoft.com/office/officeart/2005/8/layout/hList9"/>
    <dgm:cxn modelId="{EE43A023-EEA6-4BEA-8CC6-8BE0FD958463}" type="presParOf" srcId="{DF1E71E8-C0EB-483A-BEE7-9EF332DEF43D}" destId="{4E07DB64-A926-4658-B083-F096D587C244}" srcOrd="10" destOrd="0" presId="urn:microsoft.com/office/officeart/2005/8/layout/hList9"/>
    <dgm:cxn modelId="{B8D554D0-126B-4278-A9FB-88527F22B1E7}" type="presParOf" srcId="{DF1E71E8-C0EB-483A-BEE7-9EF332DEF43D}" destId="{4A83DB38-23C2-423A-A818-7B2C46923C00}" srcOrd="11" destOrd="0" presId="urn:microsoft.com/office/officeart/2005/8/layout/hList9"/>
    <dgm:cxn modelId="{80300035-9D87-4501-A930-273A85FFF69C}" type="presParOf" srcId="{4A83DB38-23C2-423A-A818-7B2C46923C00}" destId="{079398E3-87EF-4228-895F-BB35EDEE72AA}" srcOrd="0" destOrd="0" presId="urn:microsoft.com/office/officeart/2005/8/layout/hList9"/>
    <dgm:cxn modelId="{6D4CB1BA-85AF-4E18-867F-A6D7878B82CA}" type="presParOf" srcId="{4A83DB38-23C2-423A-A818-7B2C46923C00}" destId="{305A4916-227A-4DB5-9A8D-F96A896BBECE}" srcOrd="1" destOrd="0" presId="urn:microsoft.com/office/officeart/2005/8/layout/hList9"/>
    <dgm:cxn modelId="{57A66541-D3F9-4794-ACB2-EE1CDB0FDD29}" type="presParOf" srcId="{305A4916-227A-4DB5-9A8D-F96A896BBECE}" destId="{836949F0-CADB-434A-AB12-82EB34D8C8B4}" srcOrd="0" destOrd="0" presId="urn:microsoft.com/office/officeart/2005/8/layout/hList9"/>
    <dgm:cxn modelId="{06EC74BA-2AF7-4021-A9C3-D8A8F05CD59A}" type="presParOf" srcId="{305A4916-227A-4DB5-9A8D-F96A896BBECE}" destId="{338B1F0A-8F43-4747-8808-F122BBD9D563}" srcOrd="1" destOrd="0" presId="urn:microsoft.com/office/officeart/2005/8/layout/hList9"/>
    <dgm:cxn modelId="{4C7804E2-565A-4064-B550-B4C40EDF30CF}" type="presParOf" srcId="{4A83DB38-23C2-423A-A818-7B2C46923C00}" destId="{C0160872-7BFF-4570-874F-E2C3663C5BE4}" srcOrd="2" destOrd="0" presId="urn:microsoft.com/office/officeart/2005/8/layout/hList9"/>
    <dgm:cxn modelId="{1B50926E-4E7D-43D5-AF98-CC73281DA88E}" type="presParOf" srcId="{C0160872-7BFF-4570-874F-E2C3663C5BE4}" destId="{B32A4DFD-DDE6-4138-BDCF-EE1C97817D73}" srcOrd="0" destOrd="0" presId="urn:microsoft.com/office/officeart/2005/8/layout/hList9"/>
    <dgm:cxn modelId="{09C49226-45B2-4E23-BF02-4273E8776BFC}" type="presParOf" srcId="{C0160872-7BFF-4570-874F-E2C3663C5BE4}" destId="{11EF1671-FC15-4D3B-88CF-E34EE53B68BC}" srcOrd="1" destOrd="0" presId="urn:microsoft.com/office/officeart/2005/8/layout/hList9"/>
    <dgm:cxn modelId="{113AA478-8BC7-4C03-B57A-6ECA48F4509B}" type="presParOf" srcId="{4A83DB38-23C2-423A-A818-7B2C46923C00}" destId="{2D794D0B-1E92-4AA1-B7A7-E14179DF3849}" srcOrd="3" destOrd="0" presId="urn:microsoft.com/office/officeart/2005/8/layout/hList9"/>
    <dgm:cxn modelId="{20CC0162-3052-4680-AA98-3CB50ACFF184}" type="presParOf" srcId="{2D794D0B-1E92-4AA1-B7A7-E14179DF3849}" destId="{B163480F-30CA-47A7-9BF3-5D5EF0012F74}" srcOrd="0" destOrd="0" presId="urn:microsoft.com/office/officeart/2005/8/layout/hList9"/>
    <dgm:cxn modelId="{6FA4636F-8DBE-44FD-8E1A-E0C2B2F0C039}" type="presParOf" srcId="{2D794D0B-1E92-4AA1-B7A7-E14179DF3849}" destId="{6A55BC18-35B1-4B60-B70D-091B8078D6B4}" srcOrd="1" destOrd="0" presId="urn:microsoft.com/office/officeart/2005/8/layout/hList9"/>
    <dgm:cxn modelId="{C862DF8B-75E1-49E4-97A9-DF170A267310}" type="presParOf" srcId="{4A83DB38-23C2-423A-A818-7B2C46923C00}" destId="{BFF0A533-AFFE-4860-B76A-410FE657F0DC}" srcOrd="4" destOrd="0" presId="urn:microsoft.com/office/officeart/2005/8/layout/hList9"/>
    <dgm:cxn modelId="{579113FE-951D-4459-9335-790783518973}" type="presParOf" srcId="{BFF0A533-AFFE-4860-B76A-410FE657F0DC}" destId="{48234141-562E-42F5-962E-7984A10C85B5}" srcOrd="0" destOrd="0" presId="urn:microsoft.com/office/officeart/2005/8/layout/hList9"/>
    <dgm:cxn modelId="{018AEB94-629E-4D55-9DBF-AA085B868BE5}" type="presParOf" srcId="{BFF0A533-AFFE-4860-B76A-410FE657F0DC}" destId="{76A3FFDA-C567-45F6-82CF-4FA245CBF46E}" srcOrd="1" destOrd="0" presId="urn:microsoft.com/office/officeart/2005/8/layout/hList9"/>
    <dgm:cxn modelId="{DC285C82-A48F-403C-BFC4-EE87B9BFF1CE}" type="presParOf" srcId="{4A83DB38-23C2-423A-A818-7B2C46923C00}" destId="{7906AB00-5FC6-4830-86DE-F523B759B8F7}" srcOrd="5" destOrd="0" presId="urn:microsoft.com/office/officeart/2005/8/layout/hList9"/>
    <dgm:cxn modelId="{5DA3B716-43E4-4B79-B660-795D73B26F7D}" type="presParOf" srcId="{7906AB00-5FC6-4830-86DE-F523B759B8F7}" destId="{4ED5D4A6-A672-4AC4-915D-CA9085D34490}" srcOrd="0" destOrd="0" presId="urn:microsoft.com/office/officeart/2005/8/layout/hList9"/>
    <dgm:cxn modelId="{4018B7E8-F340-4FB4-9E40-3A45DDEBE2F1}" type="presParOf" srcId="{7906AB00-5FC6-4830-86DE-F523B759B8F7}" destId="{AF125EAC-F2D3-4CE7-A0FA-4EBCE3EECD2F}" srcOrd="1" destOrd="0" presId="urn:microsoft.com/office/officeart/2005/8/layout/hList9"/>
    <dgm:cxn modelId="{A72828E7-E637-4407-A5CB-9D1A3BC95E5A}" type="presParOf" srcId="{4A83DB38-23C2-423A-A818-7B2C46923C00}" destId="{98554D01-D570-4DEE-B462-FF1AFB5CE63F}" srcOrd="6" destOrd="0" presId="urn:microsoft.com/office/officeart/2005/8/layout/hList9"/>
    <dgm:cxn modelId="{EE18A5D5-4AE1-4138-A300-81F70E589222}" type="presParOf" srcId="{98554D01-D570-4DEE-B462-FF1AFB5CE63F}" destId="{40DEBF11-2559-440A-A151-9F27EB471313}" srcOrd="0" destOrd="0" presId="urn:microsoft.com/office/officeart/2005/8/layout/hList9"/>
    <dgm:cxn modelId="{A235AF46-8FF2-45BB-B786-928FF47DA9BC}" type="presParOf" srcId="{98554D01-D570-4DEE-B462-FF1AFB5CE63F}" destId="{E892A988-3097-4347-B737-EAC00ECD5C22}" srcOrd="1" destOrd="0" presId="urn:microsoft.com/office/officeart/2005/8/layout/hList9"/>
    <dgm:cxn modelId="{F1192871-EC0E-458B-BD1D-DA5CB1D8B9CC}" type="presParOf" srcId="{DF1E71E8-C0EB-483A-BEE7-9EF332DEF43D}" destId="{FE205E16-2F24-4C3E-AE3B-C11137740106}" srcOrd="12" destOrd="0" presId="urn:microsoft.com/office/officeart/2005/8/layout/hList9"/>
    <dgm:cxn modelId="{FE190E43-F25F-4D89-AB8D-D24DF6CADC1E}" type="presParOf" srcId="{DF1E71E8-C0EB-483A-BEE7-9EF332DEF43D}" destId="{83E83666-BC97-4B2B-91C2-A827C1B2BBD6}" srcOrd="13" destOrd="0" presId="urn:microsoft.com/office/officeart/2005/8/layout/hList9"/>
    <dgm:cxn modelId="{96888EC8-5821-440D-888F-933C89F2EA23}" type="presParOf" srcId="{DF1E71E8-C0EB-483A-BEE7-9EF332DEF43D}" destId="{4FE41001-7D5F-4CDF-B6DC-E6C40F7209C2}" srcOrd="14" destOrd="0" presId="urn:microsoft.com/office/officeart/2005/8/layout/hList9"/>
    <dgm:cxn modelId="{FF114877-F4A9-4444-86F5-0F992FCFC3CA}" type="presParOf" srcId="{DF1E71E8-C0EB-483A-BEE7-9EF332DEF43D}" destId="{584D2607-EF7A-407A-AB08-84C8E7DAD638}" srcOrd="15" destOrd="0" presId="urn:microsoft.com/office/officeart/2005/8/layout/hList9"/>
    <dgm:cxn modelId="{D6CBE194-7690-4188-80B0-C96CE568BD04}" type="presParOf" srcId="{DF1E71E8-C0EB-483A-BEE7-9EF332DEF43D}" destId="{2A506B95-45D7-437B-8E14-EF7DE768DAC2}" srcOrd="16" destOrd="0" presId="urn:microsoft.com/office/officeart/2005/8/layout/hList9"/>
    <dgm:cxn modelId="{9DFBB964-5F2C-4B15-9C35-27D0B3FCB70B}" type="presParOf" srcId="{2A506B95-45D7-437B-8E14-EF7DE768DAC2}" destId="{B6EF05B8-A0C3-433A-A1D3-6C568BF53EE0}" srcOrd="0" destOrd="0" presId="urn:microsoft.com/office/officeart/2005/8/layout/hList9"/>
    <dgm:cxn modelId="{D29D86F1-685E-4552-A5CB-6EB710CCF0EF}" type="presParOf" srcId="{2A506B95-45D7-437B-8E14-EF7DE768DAC2}" destId="{BFCA7406-32B6-4351-857A-A1B0D128B51F}" srcOrd="1" destOrd="0" presId="urn:microsoft.com/office/officeart/2005/8/layout/hList9"/>
    <dgm:cxn modelId="{7716D008-7810-496C-B86C-F84D7F6BDB70}" type="presParOf" srcId="{BFCA7406-32B6-4351-857A-A1B0D128B51F}" destId="{93AE20AD-34FD-4830-A884-11FD515F3F50}" srcOrd="0" destOrd="0" presId="urn:microsoft.com/office/officeart/2005/8/layout/hList9"/>
    <dgm:cxn modelId="{CD2D843A-CC9A-4E0F-A490-DD2FEEF0E109}" type="presParOf" srcId="{BFCA7406-32B6-4351-857A-A1B0D128B51F}" destId="{0D9667AD-8FC6-41C0-9AC6-D2CA2E23CB12}" srcOrd="1" destOrd="0" presId="urn:microsoft.com/office/officeart/2005/8/layout/hList9"/>
    <dgm:cxn modelId="{09DDC629-4248-49D7-8256-CC04104E490A}" type="presParOf" srcId="{2A506B95-45D7-437B-8E14-EF7DE768DAC2}" destId="{F54CC934-03C3-4A69-95DD-D739E0835E2A}" srcOrd="2" destOrd="0" presId="urn:microsoft.com/office/officeart/2005/8/layout/hList9"/>
    <dgm:cxn modelId="{C18E4519-9354-49F8-B21A-881FF6567CDA}" type="presParOf" srcId="{F54CC934-03C3-4A69-95DD-D739E0835E2A}" destId="{00AD43B7-68E0-4C86-9437-5309AE0190D0}" srcOrd="0" destOrd="0" presId="urn:microsoft.com/office/officeart/2005/8/layout/hList9"/>
    <dgm:cxn modelId="{E010AEBF-7F23-486D-9E3A-E9896391A46E}" type="presParOf" srcId="{F54CC934-03C3-4A69-95DD-D739E0835E2A}" destId="{8A4A5B89-5E7C-40B7-B41C-1D850A8C87CE}" srcOrd="1" destOrd="0" presId="urn:microsoft.com/office/officeart/2005/8/layout/hList9"/>
    <dgm:cxn modelId="{5BD9572E-45A9-40EA-A0DA-97E3D8062586}" type="presParOf" srcId="{2A506B95-45D7-437B-8E14-EF7DE768DAC2}" destId="{DCA5BFF1-44BA-466C-8981-5F6F7449ED84}" srcOrd="3" destOrd="0" presId="urn:microsoft.com/office/officeart/2005/8/layout/hList9"/>
    <dgm:cxn modelId="{0488F1B5-FDE2-4A88-922E-14224E95853F}" type="presParOf" srcId="{DCA5BFF1-44BA-466C-8981-5F6F7449ED84}" destId="{E36704BA-0E53-4BCB-A95F-5807091DC8D9}" srcOrd="0" destOrd="0" presId="urn:microsoft.com/office/officeart/2005/8/layout/hList9"/>
    <dgm:cxn modelId="{828B0069-CA2F-435A-B1CF-8731F9356325}" type="presParOf" srcId="{DCA5BFF1-44BA-466C-8981-5F6F7449ED84}" destId="{E804D9F3-7FA3-4FB6-A575-805CB7C5E444}" srcOrd="1" destOrd="0" presId="urn:microsoft.com/office/officeart/2005/8/layout/hList9"/>
    <dgm:cxn modelId="{A07DE7BF-3D1F-4911-A5BE-3D3A448BF0DA}" type="presParOf" srcId="{2A506B95-45D7-437B-8E14-EF7DE768DAC2}" destId="{9B5E5576-B42F-4A82-92D7-DD7AE43A8F35}" srcOrd="4" destOrd="0" presId="urn:microsoft.com/office/officeart/2005/8/layout/hList9"/>
    <dgm:cxn modelId="{E4A7B6D2-5A3D-4328-9C66-1B9404D5649F}" type="presParOf" srcId="{9B5E5576-B42F-4A82-92D7-DD7AE43A8F35}" destId="{4E1176C1-A62F-4089-ADF8-8643C670A259}" srcOrd="0" destOrd="0" presId="urn:microsoft.com/office/officeart/2005/8/layout/hList9"/>
    <dgm:cxn modelId="{404898AE-599A-40C4-845C-F2722D235D5A}" type="presParOf" srcId="{9B5E5576-B42F-4A82-92D7-DD7AE43A8F35}" destId="{13EAA4E2-13FC-4A0F-B8AD-8F8F856E5680}" srcOrd="1" destOrd="0" presId="urn:microsoft.com/office/officeart/2005/8/layout/hList9"/>
    <dgm:cxn modelId="{23E42E14-F799-4477-92F3-61D26F698122}" type="presParOf" srcId="{DF1E71E8-C0EB-483A-BEE7-9EF332DEF43D}" destId="{E99F4F53-7BCD-4556-8CF8-F41770D3AFA3}" srcOrd="17" destOrd="0" presId="urn:microsoft.com/office/officeart/2005/8/layout/hList9"/>
    <dgm:cxn modelId="{684DB275-B9F7-488C-850F-5F76C2431959}" type="presParOf" srcId="{DF1E71E8-C0EB-483A-BEE7-9EF332DEF43D}" destId="{565C44BD-1E6A-437F-B18C-8B617DF279AD}"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76545D-25C8-4B63-A825-829DB89629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622E56-FF09-42FE-BDBF-CCDF6737FB4B}">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PRICING</a:t>
          </a:r>
          <a:endParaRPr lang="en-US" b="1" dirty="0"/>
        </a:p>
      </dgm:t>
    </dgm:pt>
    <dgm:pt modelId="{BA5400AA-FF01-4C7E-A8B6-5D0A8E3A436A}" type="parTrans" cxnId="{D8F2F1F8-3C0D-4D6E-8F4B-9AB0DB950C20}">
      <dgm:prSet/>
      <dgm:spPr/>
      <dgm:t>
        <a:bodyPr/>
        <a:lstStyle/>
        <a:p>
          <a:endParaRPr lang="en-US"/>
        </a:p>
      </dgm:t>
    </dgm:pt>
    <dgm:pt modelId="{7BF464B8-CBC6-46A4-A644-350318203E27}" type="sibTrans" cxnId="{D8F2F1F8-3C0D-4D6E-8F4B-9AB0DB950C20}">
      <dgm:prSet/>
      <dgm:spPr/>
      <dgm:t>
        <a:bodyPr/>
        <a:lstStyle/>
        <a:p>
          <a:endParaRPr lang="en-US"/>
        </a:p>
      </dgm:t>
    </dgm:pt>
    <dgm:pt modelId="{6A9F4D87-5245-4985-A5CC-FD0F2469C131}">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QUALITY</a:t>
          </a:r>
          <a:endParaRPr lang="en-US" b="1" dirty="0"/>
        </a:p>
      </dgm:t>
    </dgm:pt>
    <dgm:pt modelId="{7BDC8DA1-03AE-45EB-95B4-D07F52E90109}" type="parTrans" cxnId="{E247A264-B0DC-404F-9014-38FF865C8FEE}">
      <dgm:prSet/>
      <dgm:spPr/>
      <dgm:t>
        <a:bodyPr/>
        <a:lstStyle/>
        <a:p>
          <a:endParaRPr lang="en-US"/>
        </a:p>
      </dgm:t>
    </dgm:pt>
    <dgm:pt modelId="{36796CBC-0A7E-42DC-9B90-1B41FC842F86}" type="sibTrans" cxnId="{E247A264-B0DC-404F-9014-38FF865C8FEE}">
      <dgm:prSet/>
      <dgm:spPr/>
      <dgm:t>
        <a:bodyPr/>
        <a:lstStyle/>
        <a:p>
          <a:endParaRPr lang="en-US"/>
        </a:p>
      </dgm:t>
    </dgm:pt>
    <dgm:pt modelId="{BA0A24A4-C6E1-433A-A53E-ED542E554E99}">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SERVICE</a:t>
          </a:r>
          <a:endParaRPr lang="en-US" b="1" dirty="0"/>
        </a:p>
      </dgm:t>
    </dgm:pt>
    <dgm:pt modelId="{E59CEA77-43AF-4095-BA9D-24190D140D97}" type="parTrans" cxnId="{207E2435-C5B9-4604-A88E-7B5FA0B9AAB3}">
      <dgm:prSet/>
      <dgm:spPr/>
      <dgm:t>
        <a:bodyPr/>
        <a:lstStyle/>
        <a:p>
          <a:endParaRPr lang="en-US"/>
        </a:p>
      </dgm:t>
    </dgm:pt>
    <dgm:pt modelId="{BB1957E6-B5EB-4B43-8FEE-1706ABA346A1}" type="sibTrans" cxnId="{207E2435-C5B9-4604-A88E-7B5FA0B9AAB3}">
      <dgm:prSet/>
      <dgm:spPr/>
      <dgm:t>
        <a:bodyPr/>
        <a:lstStyle/>
        <a:p>
          <a:endParaRPr lang="en-US"/>
        </a:p>
      </dgm:t>
    </dgm:pt>
    <dgm:pt modelId="{05C2F1FE-B12A-4BFE-A401-4977439A9A57}">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DISTRIBUTION</a:t>
          </a:r>
        </a:p>
      </dgm:t>
    </dgm:pt>
    <dgm:pt modelId="{2249ADD6-7BDB-4BFD-95BC-48B69561E92D}" type="parTrans" cxnId="{646C3506-9F9E-4792-BC24-5CD34DBE6E30}">
      <dgm:prSet/>
      <dgm:spPr/>
      <dgm:t>
        <a:bodyPr/>
        <a:lstStyle/>
        <a:p>
          <a:endParaRPr lang="en-US"/>
        </a:p>
      </dgm:t>
    </dgm:pt>
    <dgm:pt modelId="{90EAA531-FE0B-45ED-A6E8-361F2A725B02}" type="sibTrans" cxnId="{646C3506-9F9E-4792-BC24-5CD34DBE6E30}">
      <dgm:prSet/>
      <dgm:spPr/>
      <dgm:t>
        <a:bodyPr/>
        <a:lstStyle/>
        <a:p>
          <a:endParaRPr lang="en-US"/>
        </a:p>
      </dgm:t>
    </dgm:pt>
    <dgm:pt modelId="{7FEC18EB-A193-4E6A-AAF3-A665C1440B42}">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PACKAGING</a:t>
          </a:r>
        </a:p>
      </dgm:t>
    </dgm:pt>
    <dgm:pt modelId="{97D1D7C0-90F2-4613-A5B4-77216D4D1418}" type="parTrans" cxnId="{5E7197D4-A623-4EAD-AF8D-C650A7531D83}">
      <dgm:prSet/>
      <dgm:spPr/>
      <dgm:t>
        <a:bodyPr/>
        <a:lstStyle/>
        <a:p>
          <a:endParaRPr lang="en-US"/>
        </a:p>
      </dgm:t>
    </dgm:pt>
    <dgm:pt modelId="{0DE26E52-3719-4018-A0B3-45F90C21B34F}" type="sibTrans" cxnId="{5E7197D4-A623-4EAD-AF8D-C650A7531D83}">
      <dgm:prSet/>
      <dgm:spPr/>
      <dgm:t>
        <a:bodyPr/>
        <a:lstStyle/>
        <a:p>
          <a:endParaRPr lang="en-US"/>
        </a:p>
      </dgm:t>
    </dgm:pt>
    <dgm:pt modelId="{2B1D046A-2699-46DA-98F6-12F74551BB60}" type="pres">
      <dgm:prSet presAssocID="{FF76545D-25C8-4B63-A825-829DB8962957}" presName="linear" presStyleCnt="0">
        <dgm:presLayoutVars>
          <dgm:dir/>
          <dgm:animLvl val="lvl"/>
          <dgm:resizeHandles val="exact"/>
        </dgm:presLayoutVars>
      </dgm:prSet>
      <dgm:spPr/>
      <dgm:t>
        <a:bodyPr/>
        <a:lstStyle/>
        <a:p>
          <a:endParaRPr lang="en-US"/>
        </a:p>
      </dgm:t>
    </dgm:pt>
    <dgm:pt modelId="{E94936A1-3F50-4C8C-9368-D3D58F40B098}" type="pres">
      <dgm:prSet presAssocID="{AA622E56-FF09-42FE-BDBF-CCDF6737FB4B}" presName="parentLin" presStyleCnt="0"/>
      <dgm:spPr/>
    </dgm:pt>
    <dgm:pt modelId="{BF4BFEF6-A1F8-49A8-9FD1-0B5585EE8927}" type="pres">
      <dgm:prSet presAssocID="{AA622E56-FF09-42FE-BDBF-CCDF6737FB4B}" presName="parentLeftMargin" presStyleLbl="node1" presStyleIdx="0" presStyleCnt="5"/>
      <dgm:spPr/>
      <dgm:t>
        <a:bodyPr/>
        <a:lstStyle/>
        <a:p>
          <a:endParaRPr lang="en-US"/>
        </a:p>
      </dgm:t>
    </dgm:pt>
    <dgm:pt modelId="{A315C289-2104-4C42-8FD1-D093BDA438B4}" type="pres">
      <dgm:prSet presAssocID="{AA622E56-FF09-42FE-BDBF-CCDF6737FB4B}" presName="parentText" presStyleLbl="node1" presStyleIdx="0" presStyleCnt="5">
        <dgm:presLayoutVars>
          <dgm:chMax val="0"/>
          <dgm:bulletEnabled val="1"/>
        </dgm:presLayoutVars>
      </dgm:prSet>
      <dgm:spPr/>
      <dgm:t>
        <a:bodyPr/>
        <a:lstStyle/>
        <a:p>
          <a:endParaRPr lang="en-US"/>
        </a:p>
      </dgm:t>
    </dgm:pt>
    <dgm:pt modelId="{99435606-7808-4BA5-B82D-BFEE5070F53D}" type="pres">
      <dgm:prSet presAssocID="{AA622E56-FF09-42FE-BDBF-CCDF6737FB4B}" presName="negativeSpace" presStyleCnt="0"/>
      <dgm:spPr/>
    </dgm:pt>
    <dgm:pt modelId="{EFC05E08-B7DF-4207-A84D-76A7E5550F15}" type="pres">
      <dgm:prSet presAssocID="{AA622E56-FF09-42FE-BDBF-CCDF6737FB4B}" presName="childText" presStyleLbl="conFgAcc1" presStyleIdx="0" presStyleCnt="5">
        <dgm:presLayoutVars>
          <dgm:bulletEnabled val="1"/>
        </dgm:presLayoutVars>
      </dgm:prSet>
      <dgm:spPr/>
    </dgm:pt>
    <dgm:pt modelId="{6820A183-FD31-4F39-AB73-65693D6D1331}" type="pres">
      <dgm:prSet presAssocID="{7BF464B8-CBC6-46A4-A644-350318203E27}" presName="spaceBetweenRectangles" presStyleCnt="0"/>
      <dgm:spPr/>
    </dgm:pt>
    <dgm:pt modelId="{F7A5E4D2-BCCC-4B1F-8B1F-EE9360648EF6}" type="pres">
      <dgm:prSet presAssocID="{6A9F4D87-5245-4985-A5CC-FD0F2469C131}" presName="parentLin" presStyleCnt="0"/>
      <dgm:spPr/>
    </dgm:pt>
    <dgm:pt modelId="{1BE20C49-6B8B-487A-87BA-5D0D1C2811CD}" type="pres">
      <dgm:prSet presAssocID="{6A9F4D87-5245-4985-A5CC-FD0F2469C131}" presName="parentLeftMargin" presStyleLbl="node1" presStyleIdx="0" presStyleCnt="5"/>
      <dgm:spPr/>
      <dgm:t>
        <a:bodyPr/>
        <a:lstStyle/>
        <a:p>
          <a:endParaRPr lang="en-US"/>
        </a:p>
      </dgm:t>
    </dgm:pt>
    <dgm:pt modelId="{BC3A63F6-4B80-4082-91D1-3426FD039BCF}" type="pres">
      <dgm:prSet presAssocID="{6A9F4D87-5245-4985-A5CC-FD0F2469C131}" presName="parentText" presStyleLbl="node1" presStyleIdx="1" presStyleCnt="5">
        <dgm:presLayoutVars>
          <dgm:chMax val="0"/>
          <dgm:bulletEnabled val="1"/>
        </dgm:presLayoutVars>
      </dgm:prSet>
      <dgm:spPr/>
      <dgm:t>
        <a:bodyPr/>
        <a:lstStyle/>
        <a:p>
          <a:endParaRPr lang="en-US"/>
        </a:p>
      </dgm:t>
    </dgm:pt>
    <dgm:pt modelId="{AC59DC4F-8352-4141-9AF1-BCE0385A3C2D}" type="pres">
      <dgm:prSet presAssocID="{6A9F4D87-5245-4985-A5CC-FD0F2469C131}" presName="negativeSpace" presStyleCnt="0"/>
      <dgm:spPr/>
    </dgm:pt>
    <dgm:pt modelId="{917D89DE-9AFC-4E1C-B9C1-41C5175D18DD}" type="pres">
      <dgm:prSet presAssocID="{6A9F4D87-5245-4985-A5CC-FD0F2469C131}" presName="childText" presStyleLbl="conFgAcc1" presStyleIdx="1" presStyleCnt="5">
        <dgm:presLayoutVars>
          <dgm:bulletEnabled val="1"/>
        </dgm:presLayoutVars>
      </dgm:prSet>
      <dgm:spPr/>
    </dgm:pt>
    <dgm:pt modelId="{B71FC316-EA66-4CE7-98AD-C71872B6A0FF}" type="pres">
      <dgm:prSet presAssocID="{36796CBC-0A7E-42DC-9B90-1B41FC842F86}" presName="spaceBetweenRectangles" presStyleCnt="0"/>
      <dgm:spPr/>
    </dgm:pt>
    <dgm:pt modelId="{167B321A-2FFA-43D9-AC75-F009F37A1FF2}" type="pres">
      <dgm:prSet presAssocID="{BA0A24A4-C6E1-433A-A53E-ED542E554E99}" presName="parentLin" presStyleCnt="0"/>
      <dgm:spPr/>
    </dgm:pt>
    <dgm:pt modelId="{2EBABCF9-9C5D-4852-BBEB-168EFF3EF40A}" type="pres">
      <dgm:prSet presAssocID="{BA0A24A4-C6E1-433A-A53E-ED542E554E99}" presName="parentLeftMargin" presStyleLbl="node1" presStyleIdx="1" presStyleCnt="5"/>
      <dgm:spPr/>
      <dgm:t>
        <a:bodyPr/>
        <a:lstStyle/>
        <a:p>
          <a:endParaRPr lang="en-US"/>
        </a:p>
      </dgm:t>
    </dgm:pt>
    <dgm:pt modelId="{AEC11E23-BC6F-4450-82E6-D90C8793FC22}" type="pres">
      <dgm:prSet presAssocID="{BA0A24A4-C6E1-433A-A53E-ED542E554E99}" presName="parentText" presStyleLbl="node1" presStyleIdx="2" presStyleCnt="5">
        <dgm:presLayoutVars>
          <dgm:chMax val="0"/>
          <dgm:bulletEnabled val="1"/>
        </dgm:presLayoutVars>
      </dgm:prSet>
      <dgm:spPr/>
      <dgm:t>
        <a:bodyPr/>
        <a:lstStyle/>
        <a:p>
          <a:endParaRPr lang="en-US"/>
        </a:p>
      </dgm:t>
    </dgm:pt>
    <dgm:pt modelId="{B309C242-1614-4326-9D21-E789B173FA13}" type="pres">
      <dgm:prSet presAssocID="{BA0A24A4-C6E1-433A-A53E-ED542E554E99}" presName="negativeSpace" presStyleCnt="0"/>
      <dgm:spPr/>
    </dgm:pt>
    <dgm:pt modelId="{449081BC-05ED-4E57-8047-D86B8F236DB6}" type="pres">
      <dgm:prSet presAssocID="{BA0A24A4-C6E1-433A-A53E-ED542E554E99}" presName="childText" presStyleLbl="conFgAcc1" presStyleIdx="2" presStyleCnt="5">
        <dgm:presLayoutVars>
          <dgm:bulletEnabled val="1"/>
        </dgm:presLayoutVars>
      </dgm:prSet>
      <dgm:spPr/>
    </dgm:pt>
    <dgm:pt modelId="{A39DFE6B-5870-45CE-AE61-B6741CDFD495}" type="pres">
      <dgm:prSet presAssocID="{BB1957E6-B5EB-4B43-8FEE-1706ABA346A1}" presName="spaceBetweenRectangles" presStyleCnt="0"/>
      <dgm:spPr/>
    </dgm:pt>
    <dgm:pt modelId="{B5692303-2867-40A3-BA3D-36C02F460A4B}" type="pres">
      <dgm:prSet presAssocID="{05C2F1FE-B12A-4BFE-A401-4977439A9A57}" presName="parentLin" presStyleCnt="0"/>
      <dgm:spPr/>
    </dgm:pt>
    <dgm:pt modelId="{AB26EA97-D89A-441A-AAB9-50BA37EFF4BF}" type="pres">
      <dgm:prSet presAssocID="{05C2F1FE-B12A-4BFE-A401-4977439A9A57}" presName="parentLeftMargin" presStyleLbl="node1" presStyleIdx="2" presStyleCnt="5"/>
      <dgm:spPr/>
      <dgm:t>
        <a:bodyPr/>
        <a:lstStyle/>
        <a:p>
          <a:endParaRPr lang="en-US"/>
        </a:p>
      </dgm:t>
    </dgm:pt>
    <dgm:pt modelId="{7E7F3E16-DE8A-4D15-BB44-9370614F2636}" type="pres">
      <dgm:prSet presAssocID="{05C2F1FE-B12A-4BFE-A401-4977439A9A57}" presName="parentText" presStyleLbl="node1" presStyleIdx="3" presStyleCnt="5">
        <dgm:presLayoutVars>
          <dgm:chMax val="0"/>
          <dgm:bulletEnabled val="1"/>
        </dgm:presLayoutVars>
      </dgm:prSet>
      <dgm:spPr/>
      <dgm:t>
        <a:bodyPr/>
        <a:lstStyle/>
        <a:p>
          <a:endParaRPr lang="en-US"/>
        </a:p>
      </dgm:t>
    </dgm:pt>
    <dgm:pt modelId="{3797E45B-354E-47A6-9A77-CFF32B7C04D5}" type="pres">
      <dgm:prSet presAssocID="{05C2F1FE-B12A-4BFE-A401-4977439A9A57}" presName="negativeSpace" presStyleCnt="0"/>
      <dgm:spPr/>
    </dgm:pt>
    <dgm:pt modelId="{93C10C0D-0A35-49B8-AFCD-1CA677CEBCE4}" type="pres">
      <dgm:prSet presAssocID="{05C2F1FE-B12A-4BFE-A401-4977439A9A57}" presName="childText" presStyleLbl="conFgAcc1" presStyleIdx="3" presStyleCnt="5">
        <dgm:presLayoutVars>
          <dgm:bulletEnabled val="1"/>
        </dgm:presLayoutVars>
      </dgm:prSet>
      <dgm:spPr/>
    </dgm:pt>
    <dgm:pt modelId="{CD9863B2-9271-4AAF-A73A-E38D2F1B4C77}" type="pres">
      <dgm:prSet presAssocID="{90EAA531-FE0B-45ED-A6E8-361F2A725B02}" presName="spaceBetweenRectangles" presStyleCnt="0"/>
      <dgm:spPr/>
    </dgm:pt>
    <dgm:pt modelId="{E4FFF6DB-796A-4911-A011-D83D23C10732}" type="pres">
      <dgm:prSet presAssocID="{7FEC18EB-A193-4E6A-AAF3-A665C1440B42}" presName="parentLin" presStyleCnt="0"/>
      <dgm:spPr/>
    </dgm:pt>
    <dgm:pt modelId="{A484BE74-CC39-49B6-9AAF-403BE3A1FBFF}" type="pres">
      <dgm:prSet presAssocID="{7FEC18EB-A193-4E6A-AAF3-A665C1440B42}" presName="parentLeftMargin" presStyleLbl="node1" presStyleIdx="3" presStyleCnt="5"/>
      <dgm:spPr/>
      <dgm:t>
        <a:bodyPr/>
        <a:lstStyle/>
        <a:p>
          <a:endParaRPr lang="en-US"/>
        </a:p>
      </dgm:t>
    </dgm:pt>
    <dgm:pt modelId="{3979BED9-F501-4CEA-8EAF-A6CCDA5BD92B}" type="pres">
      <dgm:prSet presAssocID="{7FEC18EB-A193-4E6A-AAF3-A665C1440B42}" presName="parentText" presStyleLbl="node1" presStyleIdx="4" presStyleCnt="5">
        <dgm:presLayoutVars>
          <dgm:chMax val="0"/>
          <dgm:bulletEnabled val="1"/>
        </dgm:presLayoutVars>
      </dgm:prSet>
      <dgm:spPr/>
      <dgm:t>
        <a:bodyPr/>
        <a:lstStyle/>
        <a:p>
          <a:endParaRPr lang="en-US"/>
        </a:p>
      </dgm:t>
    </dgm:pt>
    <dgm:pt modelId="{61ADE07C-1829-4A6F-9BC5-4DCC6473DDA4}" type="pres">
      <dgm:prSet presAssocID="{7FEC18EB-A193-4E6A-AAF3-A665C1440B42}" presName="negativeSpace" presStyleCnt="0"/>
      <dgm:spPr/>
    </dgm:pt>
    <dgm:pt modelId="{E06038E2-5EC1-4E64-881F-D4FDF1BA0021}" type="pres">
      <dgm:prSet presAssocID="{7FEC18EB-A193-4E6A-AAF3-A665C1440B42}" presName="childText" presStyleLbl="conFgAcc1" presStyleIdx="4" presStyleCnt="5">
        <dgm:presLayoutVars>
          <dgm:bulletEnabled val="1"/>
        </dgm:presLayoutVars>
      </dgm:prSet>
      <dgm:spPr/>
    </dgm:pt>
  </dgm:ptLst>
  <dgm:cxnLst>
    <dgm:cxn modelId="{5E7197D4-A623-4EAD-AF8D-C650A7531D83}" srcId="{FF76545D-25C8-4B63-A825-829DB8962957}" destId="{7FEC18EB-A193-4E6A-AAF3-A665C1440B42}" srcOrd="4" destOrd="0" parTransId="{97D1D7C0-90F2-4613-A5B4-77216D4D1418}" sibTransId="{0DE26E52-3719-4018-A0B3-45F90C21B34F}"/>
    <dgm:cxn modelId="{207E2435-C5B9-4604-A88E-7B5FA0B9AAB3}" srcId="{FF76545D-25C8-4B63-A825-829DB8962957}" destId="{BA0A24A4-C6E1-433A-A53E-ED542E554E99}" srcOrd="2" destOrd="0" parTransId="{E59CEA77-43AF-4095-BA9D-24190D140D97}" sibTransId="{BB1957E6-B5EB-4B43-8FEE-1706ABA346A1}"/>
    <dgm:cxn modelId="{456B0595-0F09-4330-8FFC-05DCE1D62B1B}" type="presOf" srcId="{BA0A24A4-C6E1-433A-A53E-ED542E554E99}" destId="{AEC11E23-BC6F-4450-82E6-D90C8793FC22}" srcOrd="1" destOrd="0" presId="urn:microsoft.com/office/officeart/2005/8/layout/list1"/>
    <dgm:cxn modelId="{D8F2F1F8-3C0D-4D6E-8F4B-9AB0DB950C20}" srcId="{FF76545D-25C8-4B63-A825-829DB8962957}" destId="{AA622E56-FF09-42FE-BDBF-CCDF6737FB4B}" srcOrd="0" destOrd="0" parTransId="{BA5400AA-FF01-4C7E-A8B6-5D0A8E3A436A}" sibTransId="{7BF464B8-CBC6-46A4-A644-350318203E27}"/>
    <dgm:cxn modelId="{E247A264-B0DC-404F-9014-38FF865C8FEE}" srcId="{FF76545D-25C8-4B63-A825-829DB8962957}" destId="{6A9F4D87-5245-4985-A5CC-FD0F2469C131}" srcOrd="1" destOrd="0" parTransId="{7BDC8DA1-03AE-45EB-95B4-D07F52E90109}" sibTransId="{36796CBC-0A7E-42DC-9B90-1B41FC842F86}"/>
    <dgm:cxn modelId="{CC1381FF-A568-4BEA-A3D6-979CD2D43B0D}" type="presOf" srcId="{7FEC18EB-A193-4E6A-AAF3-A665C1440B42}" destId="{3979BED9-F501-4CEA-8EAF-A6CCDA5BD92B}" srcOrd="1" destOrd="0" presId="urn:microsoft.com/office/officeart/2005/8/layout/list1"/>
    <dgm:cxn modelId="{1E3BA016-DA54-43ED-AEA5-2DA8CC63C841}" type="presOf" srcId="{AA622E56-FF09-42FE-BDBF-CCDF6737FB4B}" destId="{A315C289-2104-4C42-8FD1-D093BDA438B4}" srcOrd="1" destOrd="0" presId="urn:microsoft.com/office/officeart/2005/8/layout/list1"/>
    <dgm:cxn modelId="{CA592858-0EB6-40D8-B5BA-87511AE8A806}" type="presOf" srcId="{6A9F4D87-5245-4985-A5CC-FD0F2469C131}" destId="{BC3A63F6-4B80-4082-91D1-3426FD039BCF}" srcOrd="1" destOrd="0" presId="urn:microsoft.com/office/officeart/2005/8/layout/list1"/>
    <dgm:cxn modelId="{646C3506-9F9E-4792-BC24-5CD34DBE6E30}" srcId="{FF76545D-25C8-4B63-A825-829DB8962957}" destId="{05C2F1FE-B12A-4BFE-A401-4977439A9A57}" srcOrd="3" destOrd="0" parTransId="{2249ADD6-7BDB-4BFD-95BC-48B69561E92D}" sibTransId="{90EAA531-FE0B-45ED-A6E8-361F2A725B02}"/>
    <dgm:cxn modelId="{39DD823F-200E-414B-B58D-30B18A170EAC}" type="presOf" srcId="{AA622E56-FF09-42FE-BDBF-CCDF6737FB4B}" destId="{BF4BFEF6-A1F8-49A8-9FD1-0B5585EE8927}" srcOrd="0" destOrd="0" presId="urn:microsoft.com/office/officeart/2005/8/layout/list1"/>
    <dgm:cxn modelId="{E8A4F606-20EF-47C4-84A8-647B112DB347}" type="presOf" srcId="{05C2F1FE-B12A-4BFE-A401-4977439A9A57}" destId="{AB26EA97-D89A-441A-AAB9-50BA37EFF4BF}" srcOrd="0" destOrd="0" presId="urn:microsoft.com/office/officeart/2005/8/layout/list1"/>
    <dgm:cxn modelId="{EFE1D728-03A9-4755-B333-BE41E8132AEB}" type="presOf" srcId="{7FEC18EB-A193-4E6A-AAF3-A665C1440B42}" destId="{A484BE74-CC39-49B6-9AAF-403BE3A1FBFF}" srcOrd="0" destOrd="0" presId="urn:microsoft.com/office/officeart/2005/8/layout/list1"/>
    <dgm:cxn modelId="{D183A79B-C0BE-4527-BD20-1EE3EE5FC028}" type="presOf" srcId="{FF76545D-25C8-4B63-A825-829DB8962957}" destId="{2B1D046A-2699-46DA-98F6-12F74551BB60}" srcOrd="0" destOrd="0" presId="urn:microsoft.com/office/officeart/2005/8/layout/list1"/>
    <dgm:cxn modelId="{9D28BF51-8860-48E2-B230-9F3DFAEA1CA3}" type="presOf" srcId="{05C2F1FE-B12A-4BFE-A401-4977439A9A57}" destId="{7E7F3E16-DE8A-4D15-BB44-9370614F2636}" srcOrd="1" destOrd="0" presId="urn:microsoft.com/office/officeart/2005/8/layout/list1"/>
    <dgm:cxn modelId="{43D969AA-7387-4CA4-83C2-5FE8EA418156}" type="presOf" srcId="{6A9F4D87-5245-4985-A5CC-FD0F2469C131}" destId="{1BE20C49-6B8B-487A-87BA-5D0D1C2811CD}" srcOrd="0" destOrd="0" presId="urn:microsoft.com/office/officeart/2005/8/layout/list1"/>
    <dgm:cxn modelId="{5B81FB51-4BC5-4C89-B755-53A697200E5F}" type="presOf" srcId="{BA0A24A4-C6E1-433A-A53E-ED542E554E99}" destId="{2EBABCF9-9C5D-4852-BBEB-168EFF3EF40A}" srcOrd="0" destOrd="0" presId="urn:microsoft.com/office/officeart/2005/8/layout/list1"/>
    <dgm:cxn modelId="{4AA651CB-ECFE-4D0B-8E77-6B877668532C}" type="presParOf" srcId="{2B1D046A-2699-46DA-98F6-12F74551BB60}" destId="{E94936A1-3F50-4C8C-9368-D3D58F40B098}" srcOrd="0" destOrd="0" presId="urn:microsoft.com/office/officeart/2005/8/layout/list1"/>
    <dgm:cxn modelId="{1EC0F754-F567-4AD5-B337-790D21C2A4A7}" type="presParOf" srcId="{E94936A1-3F50-4C8C-9368-D3D58F40B098}" destId="{BF4BFEF6-A1F8-49A8-9FD1-0B5585EE8927}" srcOrd="0" destOrd="0" presId="urn:microsoft.com/office/officeart/2005/8/layout/list1"/>
    <dgm:cxn modelId="{B3523B99-EF63-4932-932F-A33B660F029B}" type="presParOf" srcId="{E94936A1-3F50-4C8C-9368-D3D58F40B098}" destId="{A315C289-2104-4C42-8FD1-D093BDA438B4}" srcOrd="1" destOrd="0" presId="urn:microsoft.com/office/officeart/2005/8/layout/list1"/>
    <dgm:cxn modelId="{15E00D28-F77A-4581-B508-CD8351F1F13A}" type="presParOf" srcId="{2B1D046A-2699-46DA-98F6-12F74551BB60}" destId="{99435606-7808-4BA5-B82D-BFEE5070F53D}" srcOrd="1" destOrd="0" presId="urn:microsoft.com/office/officeart/2005/8/layout/list1"/>
    <dgm:cxn modelId="{DA944B67-F637-4A7A-994A-9F7C3D613B9C}" type="presParOf" srcId="{2B1D046A-2699-46DA-98F6-12F74551BB60}" destId="{EFC05E08-B7DF-4207-A84D-76A7E5550F15}" srcOrd="2" destOrd="0" presId="urn:microsoft.com/office/officeart/2005/8/layout/list1"/>
    <dgm:cxn modelId="{DCC7558D-A546-4A5A-9D9D-2EF05526C8EC}" type="presParOf" srcId="{2B1D046A-2699-46DA-98F6-12F74551BB60}" destId="{6820A183-FD31-4F39-AB73-65693D6D1331}" srcOrd="3" destOrd="0" presId="urn:microsoft.com/office/officeart/2005/8/layout/list1"/>
    <dgm:cxn modelId="{EEEA5719-CCF8-41ED-B1B1-609B3713C0ED}" type="presParOf" srcId="{2B1D046A-2699-46DA-98F6-12F74551BB60}" destId="{F7A5E4D2-BCCC-4B1F-8B1F-EE9360648EF6}" srcOrd="4" destOrd="0" presId="urn:microsoft.com/office/officeart/2005/8/layout/list1"/>
    <dgm:cxn modelId="{D54FE911-7CA8-42D7-9650-76F71655C029}" type="presParOf" srcId="{F7A5E4D2-BCCC-4B1F-8B1F-EE9360648EF6}" destId="{1BE20C49-6B8B-487A-87BA-5D0D1C2811CD}" srcOrd="0" destOrd="0" presId="urn:microsoft.com/office/officeart/2005/8/layout/list1"/>
    <dgm:cxn modelId="{BDE077D9-DEAF-41E4-A41C-C8D3C86782F9}" type="presParOf" srcId="{F7A5E4D2-BCCC-4B1F-8B1F-EE9360648EF6}" destId="{BC3A63F6-4B80-4082-91D1-3426FD039BCF}" srcOrd="1" destOrd="0" presId="urn:microsoft.com/office/officeart/2005/8/layout/list1"/>
    <dgm:cxn modelId="{C44D1BDE-F4FF-43B8-9BE5-1DE8DCE503DA}" type="presParOf" srcId="{2B1D046A-2699-46DA-98F6-12F74551BB60}" destId="{AC59DC4F-8352-4141-9AF1-BCE0385A3C2D}" srcOrd="5" destOrd="0" presId="urn:microsoft.com/office/officeart/2005/8/layout/list1"/>
    <dgm:cxn modelId="{920B9B99-4165-406F-8A23-05796DD9A4AE}" type="presParOf" srcId="{2B1D046A-2699-46DA-98F6-12F74551BB60}" destId="{917D89DE-9AFC-4E1C-B9C1-41C5175D18DD}" srcOrd="6" destOrd="0" presId="urn:microsoft.com/office/officeart/2005/8/layout/list1"/>
    <dgm:cxn modelId="{5E0D6F4C-A24C-4DD1-8E5F-32100219019D}" type="presParOf" srcId="{2B1D046A-2699-46DA-98F6-12F74551BB60}" destId="{B71FC316-EA66-4CE7-98AD-C71872B6A0FF}" srcOrd="7" destOrd="0" presId="urn:microsoft.com/office/officeart/2005/8/layout/list1"/>
    <dgm:cxn modelId="{EA07C557-E74A-4C8C-8D60-41FC4BDD794D}" type="presParOf" srcId="{2B1D046A-2699-46DA-98F6-12F74551BB60}" destId="{167B321A-2FFA-43D9-AC75-F009F37A1FF2}" srcOrd="8" destOrd="0" presId="urn:microsoft.com/office/officeart/2005/8/layout/list1"/>
    <dgm:cxn modelId="{07857795-0CC4-4193-8933-AC8401986E84}" type="presParOf" srcId="{167B321A-2FFA-43D9-AC75-F009F37A1FF2}" destId="{2EBABCF9-9C5D-4852-BBEB-168EFF3EF40A}" srcOrd="0" destOrd="0" presId="urn:microsoft.com/office/officeart/2005/8/layout/list1"/>
    <dgm:cxn modelId="{F94695C3-E74F-4D4E-9E3C-EBBE80C9E900}" type="presParOf" srcId="{167B321A-2FFA-43D9-AC75-F009F37A1FF2}" destId="{AEC11E23-BC6F-4450-82E6-D90C8793FC22}" srcOrd="1" destOrd="0" presId="urn:microsoft.com/office/officeart/2005/8/layout/list1"/>
    <dgm:cxn modelId="{6D053D0E-BD04-49EC-A318-DC63B801271D}" type="presParOf" srcId="{2B1D046A-2699-46DA-98F6-12F74551BB60}" destId="{B309C242-1614-4326-9D21-E789B173FA13}" srcOrd="9" destOrd="0" presId="urn:microsoft.com/office/officeart/2005/8/layout/list1"/>
    <dgm:cxn modelId="{0B8E97AD-9790-4ECB-B677-91B5F174DB7A}" type="presParOf" srcId="{2B1D046A-2699-46DA-98F6-12F74551BB60}" destId="{449081BC-05ED-4E57-8047-D86B8F236DB6}" srcOrd="10" destOrd="0" presId="urn:microsoft.com/office/officeart/2005/8/layout/list1"/>
    <dgm:cxn modelId="{AF1B52C5-1320-4E0F-98ED-DC9AA1145446}" type="presParOf" srcId="{2B1D046A-2699-46DA-98F6-12F74551BB60}" destId="{A39DFE6B-5870-45CE-AE61-B6741CDFD495}" srcOrd="11" destOrd="0" presId="urn:microsoft.com/office/officeart/2005/8/layout/list1"/>
    <dgm:cxn modelId="{E0CBD5F1-6DDB-4EBC-BD72-EDD28730196B}" type="presParOf" srcId="{2B1D046A-2699-46DA-98F6-12F74551BB60}" destId="{B5692303-2867-40A3-BA3D-36C02F460A4B}" srcOrd="12" destOrd="0" presId="urn:microsoft.com/office/officeart/2005/8/layout/list1"/>
    <dgm:cxn modelId="{B1B24844-F3C7-4B5B-B747-6EEB14A4DC99}" type="presParOf" srcId="{B5692303-2867-40A3-BA3D-36C02F460A4B}" destId="{AB26EA97-D89A-441A-AAB9-50BA37EFF4BF}" srcOrd="0" destOrd="0" presId="urn:microsoft.com/office/officeart/2005/8/layout/list1"/>
    <dgm:cxn modelId="{77A6CD9D-3265-4B19-8011-BBB4CCD678EC}" type="presParOf" srcId="{B5692303-2867-40A3-BA3D-36C02F460A4B}" destId="{7E7F3E16-DE8A-4D15-BB44-9370614F2636}" srcOrd="1" destOrd="0" presId="urn:microsoft.com/office/officeart/2005/8/layout/list1"/>
    <dgm:cxn modelId="{42D14AE0-4388-4704-92A0-88463A60350E}" type="presParOf" srcId="{2B1D046A-2699-46DA-98F6-12F74551BB60}" destId="{3797E45B-354E-47A6-9A77-CFF32B7C04D5}" srcOrd="13" destOrd="0" presId="urn:microsoft.com/office/officeart/2005/8/layout/list1"/>
    <dgm:cxn modelId="{545AC445-8D72-4C47-9CE5-58993600418D}" type="presParOf" srcId="{2B1D046A-2699-46DA-98F6-12F74551BB60}" destId="{93C10C0D-0A35-49B8-AFCD-1CA677CEBCE4}" srcOrd="14" destOrd="0" presId="urn:microsoft.com/office/officeart/2005/8/layout/list1"/>
    <dgm:cxn modelId="{07CB0CA8-1478-49A7-9B5A-B502AB62202E}" type="presParOf" srcId="{2B1D046A-2699-46DA-98F6-12F74551BB60}" destId="{CD9863B2-9271-4AAF-A73A-E38D2F1B4C77}" srcOrd="15" destOrd="0" presId="urn:microsoft.com/office/officeart/2005/8/layout/list1"/>
    <dgm:cxn modelId="{08CB9517-B3CA-4265-8FC6-E7C8E55FDD3B}" type="presParOf" srcId="{2B1D046A-2699-46DA-98F6-12F74551BB60}" destId="{E4FFF6DB-796A-4911-A011-D83D23C10732}" srcOrd="16" destOrd="0" presId="urn:microsoft.com/office/officeart/2005/8/layout/list1"/>
    <dgm:cxn modelId="{C994D801-041C-4F6F-A211-ADDED44F5BE7}" type="presParOf" srcId="{E4FFF6DB-796A-4911-A011-D83D23C10732}" destId="{A484BE74-CC39-49B6-9AAF-403BE3A1FBFF}" srcOrd="0" destOrd="0" presId="urn:microsoft.com/office/officeart/2005/8/layout/list1"/>
    <dgm:cxn modelId="{86E63155-A8AB-4C61-97F3-62ADBA85B36D}" type="presParOf" srcId="{E4FFF6DB-796A-4911-A011-D83D23C10732}" destId="{3979BED9-F501-4CEA-8EAF-A6CCDA5BD92B}" srcOrd="1" destOrd="0" presId="urn:microsoft.com/office/officeart/2005/8/layout/list1"/>
    <dgm:cxn modelId="{70B09DE5-F25F-4C40-88B9-12D4217585FC}" type="presParOf" srcId="{2B1D046A-2699-46DA-98F6-12F74551BB60}" destId="{61ADE07C-1829-4A6F-9BC5-4DCC6473DDA4}" srcOrd="17" destOrd="0" presId="urn:microsoft.com/office/officeart/2005/8/layout/list1"/>
    <dgm:cxn modelId="{1A305443-9E80-49F1-AD3D-B761F33B6249}" type="presParOf" srcId="{2B1D046A-2699-46DA-98F6-12F74551BB60}" destId="{E06038E2-5EC1-4E64-881F-D4FDF1BA002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05FF2F-E95C-4D86-9ABF-F78AF7F71D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E36836-93D8-4AE7-9B52-80E7AA2CC8FF}">
      <dgm:prSe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smtClean="0"/>
            <a:t>AD’S</a:t>
          </a:r>
          <a:endParaRPr lang="en-US" sz="2400" b="1" dirty="0"/>
        </a:p>
      </dgm:t>
    </dgm:pt>
    <dgm:pt modelId="{F6796BA5-BF33-496A-B787-6CC28304C6F6}" type="parTrans" cxnId="{3DB59B83-1783-47B5-8325-5C3A7134A6F5}">
      <dgm:prSet/>
      <dgm:spPr/>
      <dgm:t>
        <a:bodyPr/>
        <a:lstStyle/>
        <a:p>
          <a:endParaRPr lang="en-US"/>
        </a:p>
      </dgm:t>
    </dgm:pt>
    <dgm:pt modelId="{74E41C2A-6432-4D16-A1F4-855E8D767912}" type="sibTrans" cxnId="{3DB59B83-1783-47B5-8325-5C3A7134A6F5}">
      <dgm:prSet/>
      <dgm:spPr/>
      <dgm:t>
        <a:bodyPr/>
        <a:lstStyle/>
        <a:p>
          <a:endParaRPr lang="en-US"/>
        </a:p>
      </dgm:t>
    </dgm:pt>
    <dgm:pt modelId="{A0F59F39-6F56-4905-B033-F6A218EF672A}">
      <dgm:prSe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smtClean="0"/>
            <a:t>EVENTS SPONSORED</a:t>
          </a:r>
          <a:endParaRPr lang="en-US" sz="2400" b="1" dirty="0"/>
        </a:p>
      </dgm:t>
    </dgm:pt>
    <dgm:pt modelId="{BEE58F9F-7566-4F66-9432-3AA0E8494AFB}" type="parTrans" cxnId="{1E8F599D-A7ED-4BF9-A28A-47DE9E82B46F}">
      <dgm:prSet/>
      <dgm:spPr/>
      <dgm:t>
        <a:bodyPr/>
        <a:lstStyle/>
        <a:p>
          <a:endParaRPr lang="en-US"/>
        </a:p>
      </dgm:t>
    </dgm:pt>
    <dgm:pt modelId="{298172F9-9C8C-4855-815A-BF0C2D4799FB}" type="sibTrans" cxnId="{1E8F599D-A7ED-4BF9-A28A-47DE9E82B46F}">
      <dgm:prSet/>
      <dgm:spPr/>
      <dgm:t>
        <a:bodyPr/>
        <a:lstStyle/>
        <a:p>
          <a:endParaRPr lang="en-US"/>
        </a:p>
      </dgm:t>
    </dgm:pt>
    <dgm:pt modelId="{2E3D213C-DDC5-4541-AF5A-1C594E23B0E4}">
      <dgm:prSe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smtClean="0"/>
            <a:t>INTERNATIONAL CHANNELS</a:t>
          </a:r>
          <a:endParaRPr lang="en-US" sz="2400" b="1" dirty="0"/>
        </a:p>
      </dgm:t>
    </dgm:pt>
    <dgm:pt modelId="{EA0CC4C1-E99D-4147-9FE9-9199E6AB11DB}" type="parTrans" cxnId="{420DCFE8-605B-4B0E-92CB-544FE2F44BB6}">
      <dgm:prSet/>
      <dgm:spPr/>
    </dgm:pt>
    <dgm:pt modelId="{36C2A485-858F-48FF-A7D0-8198C4E0CB70}" type="sibTrans" cxnId="{420DCFE8-605B-4B0E-92CB-544FE2F44BB6}">
      <dgm:prSet/>
      <dgm:spPr/>
    </dgm:pt>
    <dgm:pt modelId="{170B1DFB-4EF2-436C-8C34-2DE02506F825}" type="pres">
      <dgm:prSet presAssocID="{AB05FF2F-E95C-4D86-9ABF-F78AF7F71D8D}" presName="linear" presStyleCnt="0">
        <dgm:presLayoutVars>
          <dgm:dir/>
          <dgm:animLvl val="lvl"/>
          <dgm:resizeHandles val="exact"/>
        </dgm:presLayoutVars>
      </dgm:prSet>
      <dgm:spPr/>
      <dgm:t>
        <a:bodyPr/>
        <a:lstStyle/>
        <a:p>
          <a:endParaRPr lang="en-US"/>
        </a:p>
      </dgm:t>
    </dgm:pt>
    <dgm:pt modelId="{BF6549AC-75D6-4E7C-8B5E-2E5A600ECE45}" type="pres">
      <dgm:prSet presAssocID="{5BE36836-93D8-4AE7-9B52-80E7AA2CC8FF}" presName="parentLin" presStyleCnt="0"/>
      <dgm:spPr/>
    </dgm:pt>
    <dgm:pt modelId="{DA01DFDD-B919-43C9-A955-F5917DBCBAC8}" type="pres">
      <dgm:prSet presAssocID="{5BE36836-93D8-4AE7-9B52-80E7AA2CC8FF}" presName="parentLeftMargin" presStyleLbl="node1" presStyleIdx="0" presStyleCnt="3"/>
      <dgm:spPr/>
      <dgm:t>
        <a:bodyPr/>
        <a:lstStyle/>
        <a:p>
          <a:endParaRPr lang="en-US"/>
        </a:p>
      </dgm:t>
    </dgm:pt>
    <dgm:pt modelId="{E9797CC1-4B7E-43B9-8F2A-8437A7FE3A9C}" type="pres">
      <dgm:prSet presAssocID="{5BE36836-93D8-4AE7-9B52-80E7AA2CC8FF}" presName="parentText" presStyleLbl="node1" presStyleIdx="0" presStyleCnt="3">
        <dgm:presLayoutVars>
          <dgm:chMax val="0"/>
          <dgm:bulletEnabled val="1"/>
        </dgm:presLayoutVars>
      </dgm:prSet>
      <dgm:spPr/>
      <dgm:t>
        <a:bodyPr/>
        <a:lstStyle/>
        <a:p>
          <a:endParaRPr lang="en-US"/>
        </a:p>
      </dgm:t>
    </dgm:pt>
    <dgm:pt modelId="{B0A76A30-1807-45D3-973D-970EDAB470A4}" type="pres">
      <dgm:prSet presAssocID="{5BE36836-93D8-4AE7-9B52-80E7AA2CC8FF}" presName="negativeSpace" presStyleCnt="0"/>
      <dgm:spPr/>
    </dgm:pt>
    <dgm:pt modelId="{4F8FA7D3-F5EB-4C87-9218-D14015B60B2C}" type="pres">
      <dgm:prSet presAssocID="{5BE36836-93D8-4AE7-9B52-80E7AA2CC8FF}" presName="childText" presStyleLbl="conFgAcc1" presStyleIdx="0" presStyleCnt="3">
        <dgm:presLayoutVars>
          <dgm:bulletEnabled val="1"/>
        </dgm:presLayoutVars>
      </dgm:prSet>
      <dgm:spPr/>
    </dgm:pt>
    <dgm:pt modelId="{BC20D66D-A136-4EF7-BD6B-3028A0B9CE0D}" type="pres">
      <dgm:prSet presAssocID="{74E41C2A-6432-4D16-A1F4-855E8D767912}" presName="spaceBetweenRectangles" presStyleCnt="0"/>
      <dgm:spPr/>
    </dgm:pt>
    <dgm:pt modelId="{43535582-C4D8-435F-B073-A55B2052FE64}" type="pres">
      <dgm:prSet presAssocID="{A0F59F39-6F56-4905-B033-F6A218EF672A}" presName="parentLin" presStyleCnt="0"/>
      <dgm:spPr/>
    </dgm:pt>
    <dgm:pt modelId="{71D0D32D-3180-4D34-8939-2E17A1A99267}" type="pres">
      <dgm:prSet presAssocID="{A0F59F39-6F56-4905-B033-F6A218EF672A}" presName="parentLeftMargin" presStyleLbl="node1" presStyleIdx="0" presStyleCnt="3"/>
      <dgm:spPr/>
      <dgm:t>
        <a:bodyPr/>
        <a:lstStyle/>
        <a:p>
          <a:endParaRPr lang="en-US"/>
        </a:p>
      </dgm:t>
    </dgm:pt>
    <dgm:pt modelId="{12ACD792-D739-4931-B2F6-2DF8ADFB0AAB}" type="pres">
      <dgm:prSet presAssocID="{A0F59F39-6F56-4905-B033-F6A218EF672A}" presName="parentText" presStyleLbl="node1" presStyleIdx="1" presStyleCnt="3">
        <dgm:presLayoutVars>
          <dgm:chMax val="0"/>
          <dgm:bulletEnabled val="1"/>
        </dgm:presLayoutVars>
      </dgm:prSet>
      <dgm:spPr/>
      <dgm:t>
        <a:bodyPr/>
        <a:lstStyle/>
        <a:p>
          <a:endParaRPr lang="en-US"/>
        </a:p>
      </dgm:t>
    </dgm:pt>
    <dgm:pt modelId="{C16537A1-4FB1-4C78-A3E3-066D359F213D}" type="pres">
      <dgm:prSet presAssocID="{A0F59F39-6F56-4905-B033-F6A218EF672A}" presName="negativeSpace" presStyleCnt="0"/>
      <dgm:spPr/>
    </dgm:pt>
    <dgm:pt modelId="{3F0C3023-02DA-4E8E-A5D7-03C56CDF7A0F}" type="pres">
      <dgm:prSet presAssocID="{A0F59F39-6F56-4905-B033-F6A218EF672A}" presName="childText" presStyleLbl="conFgAcc1" presStyleIdx="1" presStyleCnt="3">
        <dgm:presLayoutVars>
          <dgm:bulletEnabled val="1"/>
        </dgm:presLayoutVars>
      </dgm:prSet>
      <dgm:spPr/>
    </dgm:pt>
    <dgm:pt modelId="{C181A623-1CCA-4052-BC21-ED9A7AF5A52C}" type="pres">
      <dgm:prSet presAssocID="{298172F9-9C8C-4855-815A-BF0C2D4799FB}" presName="spaceBetweenRectangles" presStyleCnt="0"/>
      <dgm:spPr/>
    </dgm:pt>
    <dgm:pt modelId="{767D9432-DB65-47E9-A3F1-904A3E2291FA}" type="pres">
      <dgm:prSet presAssocID="{2E3D213C-DDC5-4541-AF5A-1C594E23B0E4}" presName="parentLin" presStyleCnt="0"/>
      <dgm:spPr/>
    </dgm:pt>
    <dgm:pt modelId="{F66B167A-9D80-4F56-847B-CAD1C1DDD095}" type="pres">
      <dgm:prSet presAssocID="{2E3D213C-DDC5-4541-AF5A-1C594E23B0E4}" presName="parentLeftMargin" presStyleLbl="node1" presStyleIdx="1" presStyleCnt="3"/>
      <dgm:spPr/>
      <dgm:t>
        <a:bodyPr/>
        <a:lstStyle/>
        <a:p>
          <a:endParaRPr lang="en-US"/>
        </a:p>
      </dgm:t>
    </dgm:pt>
    <dgm:pt modelId="{79FC67F8-8998-42AA-AEEA-974CD94FE1D1}" type="pres">
      <dgm:prSet presAssocID="{2E3D213C-DDC5-4541-AF5A-1C594E23B0E4}" presName="parentText" presStyleLbl="node1" presStyleIdx="2" presStyleCnt="3">
        <dgm:presLayoutVars>
          <dgm:chMax val="0"/>
          <dgm:bulletEnabled val="1"/>
        </dgm:presLayoutVars>
      </dgm:prSet>
      <dgm:spPr/>
      <dgm:t>
        <a:bodyPr/>
        <a:lstStyle/>
        <a:p>
          <a:endParaRPr lang="en-US"/>
        </a:p>
      </dgm:t>
    </dgm:pt>
    <dgm:pt modelId="{3C7BE0FC-BED4-4F8C-8D43-7E81E7CAAD40}" type="pres">
      <dgm:prSet presAssocID="{2E3D213C-DDC5-4541-AF5A-1C594E23B0E4}" presName="negativeSpace" presStyleCnt="0"/>
      <dgm:spPr/>
    </dgm:pt>
    <dgm:pt modelId="{D95CC96F-475F-48DA-AF8B-FB8C5A18AA0D}" type="pres">
      <dgm:prSet presAssocID="{2E3D213C-DDC5-4541-AF5A-1C594E23B0E4}" presName="childText" presStyleLbl="conFgAcc1" presStyleIdx="2" presStyleCnt="3">
        <dgm:presLayoutVars>
          <dgm:bulletEnabled val="1"/>
        </dgm:presLayoutVars>
      </dgm:prSet>
      <dgm:spPr/>
    </dgm:pt>
  </dgm:ptLst>
  <dgm:cxnLst>
    <dgm:cxn modelId="{7E9D2010-4675-4738-A0B1-2EA7C060BCD2}" type="presOf" srcId="{5BE36836-93D8-4AE7-9B52-80E7AA2CC8FF}" destId="{E9797CC1-4B7E-43B9-8F2A-8437A7FE3A9C}" srcOrd="1" destOrd="0" presId="urn:microsoft.com/office/officeart/2005/8/layout/list1"/>
    <dgm:cxn modelId="{21EA0DAE-3499-491F-A5CD-980373318F08}" type="presOf" srcId="{AB05FF2F-E95C-4D86-9ABF-F78AF7F71D8D}" destId="{170B1DFB-4EF2-436C-8C34-2DE02506F825}" srcOrd="0" destOrd="0" presId="urn:microsoft.com/office/officeart/2005/8/layout/list1"/>
    <dgm:cxn modelId="{1E8F599D-A7ED-4BF9-A28A-47DE9E82B46F}" srcId="{AB05FF2F-E95C-4D86-9ABF-F78AF7F71D8D}" destId="{A0F59F39-6F56-4905-B033-F6A218EF672A}" srcOrd="1" destOrd="0" parTransId="{BEE58F9F-7566-4F66-9432-3AA0E8494AFB}" sibTransId="{298172F9-9C8C-4855-815A-BF0C2D4799FB}"/>
    <dgm:cxn modelId="{3DB59B83-1783-47B5-8325-5C3A7134A6F5}" srcId="{AB05FF2F-E95C-4D86-9ABF-F78AF7F71D8D}" destId="{5BE36836-93D8-4AE7-9B52-80E7AA2CC8FF}" srcOrd="0" destOrd="0" parTransId="{F6796BA5-BF33-496A-B787-6CC28304C6F6}" sibTransId="{74E41C2A-6432-4D16-A1F4-855E8D767912}"/>
    <dgm:cxn modelId="{55FFB174-B535-4C40-91FD-6F5698C5AC15}" type="presOf" srcId="{5BE36836-93D8-4AE7-9B52-80E7AA2CC8FF}" destId="{DA01DFDD-B919-43C9-A955-F5917DBCBAC8}" srcOrd="0" destOrd="0" presId="urn:microsoft.com/office/officeart/2005/8/layout/list1"/>
    <dgm:cxn modelId="{BC1E1E2C-BF52-42AC-88B1-DAF869EB4A5C}" type="presOf" srcId="{A0F59F39-6F56-4905-B033-F6A218EF672A}" destId="{71D0D32D-3180-4D34-8939-2E17A1A99267}" srcOrd="0" destOrd="0" presId="urn:microsoft.com/office/officeart/2005/8/layout/list1"/>
    <dgm:cxn modelId="{774D7F94-7BB4-40DE-81B7-E81EE995E44D}" type="presOf" srcId="{2E3D213C-DDC5-4541-AF5A-1C594E23B0E4}" destId="{F66B167A-9D80-4F56-847B-CAD1C1DDD095}" srcOrd="0" destOrd="0" presId="urn:microsoft.com/office/officeart/2005/8/layout/list1"/>
    <dgm:cxn modelId="{0E9576D1-567C-4AF6-B450-76805947687B}" type="presOf" srcId="{2E3D213C-DDC5-4541-AF5A-1C594E23B0E4}" destId="{79FC67F8-8998-42AA-AEEA-974CD94FE1D1}" srcOrd="1" destOrd="0" presId="urn:microsoft.com/office/officeart/2005/8/layout/list1"/>
    <dgm:cxn modelId="{420DCFE8-605B-4B0E-92CB-544FE2F44BB6}" srcId="{AB05FF2F-E95C-4D86-9ABF-F78AF7F71D8D}" destId="{2E3D213C-DDC5-4541-AF5A-1C594E23B0E4}" srcOrd="2" destOrd="0" parTransId="{EA0CC4C1-E99D-4147-9FE9-9199E6AB11DB}" sibTransId="{36C2A485-858F-48FF-A7D0-8198C4E0CB70}"/>
    <dgm:cxn modelId="{DC1FD277-6866-4A91-9DAC-FC64CA73B29C}" type="presOf" srcId="{A0F59F39-6F56-4905-B033-F6A218EF672A}" destId="{12ACD792-D739-4931-B2F6-2DF8ADFB0AAB}" srcOrd="1" destOrd="0" presId="urn:microsoft.com/office/officeart/2005/8/layout/list1"/>
    <dgm:cxn modelId="{054B0522-E7C4-4963-A552-967CE90E4B64}" type="presParOf" srcId="{170B1DFB-4EF2-436C-8C34-2DE02506F825}" destId="{BF6549AC-75D6-4E7C-8B5E-2E5A600ECE45}" srcOrd="0" destOrd="0" presId="urn:microsoft.com/office/officeart/2005/8/layout/list1"/>
    <dgm:cxn modelId="{AA3CE16D-4DD2-47F8-9D2B-9820B8E42742}" type="presParOf" srcId="{BF6549AC-75D6-4E7C-8B5E-2E5A600ECE45}" destId="{DA01DFDD-B919-43C9-A955-F5917DBCBAC8}" srcOrd="0" destOrd="0" presId="urn:microsoft.com/office/officeart/2005/8/layout/list1"/>
    <dgm:cxn modelId="{7648350C-C2F9-4405-9B0C-2459FA8AC167}" type="presParOf" srcId="{BF6549AC-75D6-4E7C-8B5E-2E5A600ECE45}" destId="{E9797CC1-4B7E-43B9-8F2A-8437A7FE3A9C}" srcOrd="1" destOrd="0" presId="urn:microsoft.com/office/officeart/2005/8/layout/list1"/>
    <dgm:cxn modelId="{74CAC787-9425-4B78-AA2D-B7CF1981A0BE}" type="presParOf" srcId="{170B1DFB-4EF2-436C-8C34-2DE02506F825}" destId="{B0A76A30-1807-45D3-973D-970EDAB470A4}" srcOrd="1" destOrd="0" presId="urn:microsoft.com/office/officeart/2005/8/layout/list1"/>
    <dgm:cxn modelId="{B1B6CE33-42F7-4FD7-B181-06B6E94A122B}" type="presParOf" srcId="{170B1DFB-4EF2-436C-8C34-2DE02506F825}" destId="{4F8FA7D3-F5EB-4C87-9218-D14015B60B2C}" srcOrd="2" destOrd="0" presId="urn:microsoft.com/office/officeart/2005/8/layout/list1"/>
    <dgm:cxn modelId="{62CE159D-98E8-49B9-8738-56B9700CF350}" type="presParOf" srcId="{170B1DFB-4EF2-436C-8C34-2DE02506F825}" destId="{BC20D66D-A136-4EF7-BD6B-3028A0B9CE0D}" srcOrd="3" destOrd="0" presId="urn:microsoft.com/office/officeart/2005/8/layout/list1"/>
    <dgm:cxn modelId="{6D84C3AB-F759-4879-B67E-5E6D80880997}" type="presParOf" srcId="{170B1DFB-4EF2-436C-8C34-2DE02506F825}" destId="{43535582-C4D8-435F-B073-A55B2052FE64}" srcOrd="4" destOrd="0" presId="urn:microsoft.com/office/officeart/2005/8/layout/list1"/>
    <dgm:cxn modelId="{0C6376BE-A437-4688-BD27-19C7077A1DAD}" type="presParOf" srcId="{43535582-C4D8-435F-B073-A55B2052FE64}" destId="{71D0D32D-3180-4D34-8939-2E17A1A99267}" srcOrd="0" destOrd="0" presId="urn:microsoft.com/office/officeart/2005/8/layout/list1"/>
    <dgm:cxn modelId="{6E6046FC-DF01-46C0-A997-2F90188856A7}" type="presParOf" srcId="{43535582-C4D8-435F-B073-A55B2052FE64}" destId="{12ACD792-D739-4931-B2F6-2DF8ADFB0AAB}" srcOrd="1" destOrd="0" presId="urn:microsoft.com/office/officeart/2005/8/layout/list1"/>
    <dgm:cxn modelId="{D4BB9BF8-4DEC-4725-86F4-FE640F793AC7}" type="presParOf" srcId="{170B1DFB-4EF2-436C-8C34-2DE02506F825}" destId="{C16537A1-4FB1-4C78-A3E3-066D359F213D}" srcOrd="5" destOrd="0" presId="urn:microsoft.com/office/officeart/2005/8/layout/list1"/>
    <dgm:cxn modelId="{C6A2B734-D1E0-4DB6-9431-DFA96F046E2F}" type="presParOf" srcId="{170B1DFB-4EF2-436C-8C34-2DE02506F825}" destId="{3F0C3023-02DA-4E8E-A5D7-03C56CDF7A0F}" srcOrd="6" destOrd="0" presId="urn:microsoft.com/office/officeart/2005/8/layout/list1"/>
    <dgm:cxn modelId="{40582E67-6975-4EB1-8179-D88E402123DC}" type="presParOf" srcId="{170B1DFB-4EF2-436C-8C34-2DE02506F825}" destId="{C181A623-1CCA-4052-BC21-ED9A7AF5A52C}" srcOrd="7" destOrd="0" presId="urn:microsoft.com/office/officeart/2005/8/layout/list1"/>
    <dgm:cxn modelId="{F95AB995-F785-43EB-8D63-27F9168F5824}" type="presParOf" srcId="{170B1DFB-4EF2-436C-8C34-2DE02506F825}" destId="{767D9432-DB65-47E9-A3F1-904A3E2291FA}" srcOrd="8" destOrd="0" presId="urn:microsoft.com/office/officeart/2005/8/layout/list1"/>
    <dgm:cxn modelId="{69C8D0D6-C3CE-49FE-9107-1E806F2623E2}" type="presParOf" srcId="{767D9432-DB65-47E9-A3F1-904A3E2291FA}" destId="{F66B167A-9D80-4F56-847B-CAD1C1DDD095}" srcOrd="0" destOrd="0" presId="urn:microsoft.com/office/officeart/2005/8/layout/list1"/>
    <dgm:cxn modelId="{BA4A3212-D3F1-45B2-A7C8-764FFE303FB0}" type="presParOf" srcId="{767D9432-DB65-47E9-A3F1-904A3E2291FA}" destId="{79FC67F8-8998-42AA-AEEA-974CD94FE1D1}" srcOrd="1" destOrd="0" presId="urn:microsoft.com/office/officeart/2005/8/layout/list1"/>
    <dgm:cxn modelId="{E1E080AD-3FBA-4083-ACB6-B7C5EC992D94}" type="presParOf" srcId="{170B1DFB-4EF2-436C-8C34-2DE02506F825}" destId="{3C7BE0FC-BED4-4F8C-8D43-7E81E7CAAD40}" srcOrd="9" destOrd="0" presId="urn:microsoft.com/office/officeart/2005/8/layout/list1"/>
    <dgm:cxn modelId="{C68C1D77-5F9E-4CF9-AFA8-85BA8EE624F6}" type="presParOf" srcId="{170B1DFB-4EF2-436C-8C34-2DE02506F825}" destId="{D95CC96F-475F-48DA-AF8B-FB8C5A18AA0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63D1-162D-400A-8B39-6F6BC7B0FF70}">
      <dsp:nvSpPr>
        <dsp:cNvPr id="0" name=""/>
        <dsp:cNvSpPr/>
      </dsp:nvSpPr>
      <dsp:spPr>
        <a:xfrm>
          <a:off x="0" y="0"/>
          <a:ext cx="1323439" cy="132343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75333-6546-4363-96D2-B97A3646AC21}">
      <dsp:nvSpPr>
        <dsp:cNvPr id="0" name=""/>
        <dsp:cNvSpPr/>
      </dsp:nvSpPr>
      <dsp:spPr>
        <a:xfrm>
          <a:off x="661719" y="0"/>
          <a:ext cx="7415480" cy="1323439"/>
        </a:xfrm>
        <a:prstGeom prst="rect">
          <a:avLst/>
        </a:prstGeom>
        <a:gradFill rotWithShape="1">
          <a:gsLst>
            <a:gs pos="0">
              <a:schemeClr val="accent3">
                <a:tint val="79000"/>
                <a:satMod val="180000"/>
              </a:schemeClr>
            </a:gs>
            <a:gs pos="65000">
              <a:schemeClr val="accent3">
                <a:tint val="52000"/>
                <a:satMod val="250000"/>
              </a:schemeClr>
            </a:gs>
            <a:gs pos="100000">
              <a:schemeClr val="accent3">
                <a:tint val="29000"/>
                <a:satMod val="300000"/>
              </a:schemeClr>
            </a:gs>
          </a:gsLst>
          <a:lin ang="16200000" scaled="0"/>
        </a:gradFill>
        <a:ln w="9525" cap="flat" cmpd="sng" algn="ctr">
          <a:solidFill>
            <a:schemeClr val="accent3"/>
          </a:solidFill>
          <a:prstDash val="solid"/>
        </a:ln>
        <a:effectLst>
          <a:outerShdw blurRad="63500" dist="25400" dir="5400000" rotWithShape="0">
            <a:srgbClr val="000000">
              <a:alpha val="43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latin typeface="Baskerville Old Face" panose="02020602080505020303" pitchFamily="18" charset="0"/>
            </a:rPr>
            <a:t>CASE STUDY OF SUPER ASIA</a:t>
          </a:r>
          <a:endParaRPr lang="en-US" sz="4100" b="1" kern="1200" dirty="0">
            <a:latin typeface="Baskerville Old Face" panose="02020602080505020303" pitchFamily="18" charset="0"/>
          </a:endParaRPr>
        </a:p>
      </dsp:txBody>
      <dsp:txXfrm>
        <a:off x="661719" y="0"/>
        <a:ext cx="7415480" cy="1323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4D0D5-7A6B-4000-BDC3-4BBCDC26B1E8}">
      <dsp:nvSpPr>
        <dsp:cNvPr id="0" name=""/>
        <dsp:cNvSpPr/>
      </dsp:nvSpPr>
      <dsp:spPr>
        <a:xfrm>
          <a:off x="0" y="455855"/>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615FE-A001-4650-BAAD-82B9498D1742}">
      <dsp:nvSpPr>
        <dsp:cNvPr id="0" name=""/>
        <dsp:cNvSpPr/>
      </dsp:nvSpPr>
      <dsp:spPr>
        <a:xfrm>
          <a:off x="297180" y="190679"/>
          <a:ext cx="4160520" cy="427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OVERVIEW OF SUPERASIA</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8051" y="211550"/>
        <a:ext cx="4118778" cy="385794"/>
      </dsp:txXfrm>
    </dsp:sp>
    <dsp:sp modelId="{3FF01F8A-56ED-4FD1-A434-7B2AFEF3C03A}">
      <dsp:nvSpPr>
        <dsp:cNvPr id="0" name=""/>
        <dsp:cNvSpPr/>
      </dsp:nvSpPr>
      <dsp:spPr>
        <a:xfrm>
          <a:off x="0" y="1057631"/>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9F9A6-F706-4D3C-82B2-2D9E87412B25}">
      <dsp:nvSpPr>
        <dsp:cNvPr id="0" name=""/>
        <dsp:cNvSpPr/>
      </dsp:nvSpPr>
      <dsp:spPr>
        <a:xfrm>
          <a:off x="297180" y="792455"/>
          <a:ext cx="4160520" cy="427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CHRONOLOGY &amp; DEPARTMENTS</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8051" y="813326"/>
        <a:ext cx="4118778" cy="385794"/>
      </dsp:txXfrm>
    </dsp:sp>
    <dsp:sp modelId="{DA91936E-B76E-4CE9-8E5B-525C65CA213C}">
      <dsp:nvSpPr>
        <dsp:cNvPr id="0" name=""/>
        <dsp:cNvSpPr/>
      </dsp:nvSpPr>
      <dsp:spPr>
        <a:xfrm>
          <a:off x="0" y="1659408"/>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5E43C-BCAB-4EB3-86F4-048A615106D1}">
      <dsp:nvSpPr>
        <dsp:cNvPr id="0" name=""/>
        <dsp:cNvSpPr/>
      </dsp:nvSpPr>
      <dsp:spPr>
        <a:xfrm>
          <a:off x="297180" y="1394231"/>
          <a:ext cx="4160520" cy="427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CORPORATE VALUES</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8051" y="1415102"/>
        <a:ext cx="4118778" cy="385794"/>
      </dsp:txXfrm>
    </dsp:sp>
    <dsp:sp modelId="{B0492423-4492-4896-9CD0-61CEA1F0BC9A}">
      <dsp:nvSpPr>
        <dsp:cNvPr id="0" name=""/>
        <dsp:cNvSpPr/>
      </dsp:nvSpPr>
      <dsp:spPr>
        <a:xfrm>
          <a:off x="0" y="2261184"/>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1B21D-C48F-4855-AE6F-EE1A766A4BBC}">
      <dsp:nvSpPr>
        <dsp:cNvPr id="0" name=""/>
        <dsp:cNvSpPr/>
      </dsp:nvSpPr>
      <dsp:spPr>
        <a:xfrm>
          <a:off x="297180" y="1996008"/>
          <a:ext cx="4160520" cy="427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ORGANIZATIONAL STRUCTURE</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8051" y="2016879"/>
        <a:ext cx="4118778" cy="385794"/>
      </dsp:txXfrm>
    </dsp:sp>
    <dsp:sp modelId="{E837CF64-E1F5-4B55-89E3-99D527E254F2}">
      <dsp:nvSpPr>
        <dsp:cNvPr id="0" name=""/>
        <dsp:cNvSpPr/>
      </dsp:nvSpPr>
      <dsp:spPr>
        <a:xfrm>
          <a:off x="0" y="2862960"/>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48AE6-6DD5-417B-B603-6EC7E03A5E9E}">
      <dsp:nvSpPr>
        <dsp:cNvPr id="0" name=""/>
        <dsp:cNvSpPr/>
      </dsp:nvSpPr>
      <dsp:spPr>
        <a:xfrm>
          <a:off x="297180" y="2597784"/>
          <a:ext cx="4160520" cy="427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smtClean="0">
              <a:solidFill>
                <a:schemeClr val="bg1"/>
              </a:solidFill>
              <a:latin typeface="Times New Roman" panose="02020603050405020304" pitchFamily="18" charset="0"/>
              <a:cs typeface="Times New Roman" panose="02020603050405020304" pitchFamily="18" charset="0"/>
            </a:rPr>
            <a:t>ORGANIZATION ANALYSIS</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8051" y="2618655"/>
        <a:ext cx="4118778" cy="385794"/>
      </dsp:txXfrm>
    </dsp:sp>
    <dsp:sp modelId="{9838AA81-04CE-4EA7-824E-10E00845D645}">
      <dsp:nvSpPr>
        <dsp:cNvPr id="0" name=""/>
        <dsp:cNvSpPr/>
      </dsp:nvSpPr>
      <dsp:spPr>
        <a:xfrm>
          <a:off x="0" y="3361920"/>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BE46E8-FF05-4EC7-96AC-0F388378B3BC}">
      <dsp:nvSpPr>
        <dsp:cNvPr id="0" name=""/>
        <dsp:cNvSpPr/>
      </dsp:nvSpPr>
      <dsp:spPr>
        <a:xfrm>
          <a:off x="297180" y="3199560"/>
          <a:ext cx="416052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MARKET ANALYSIS</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3032" y="3215412"/>
        <a:ext cx="4128816" cy="293016"/>
      </dsp:txXfrm>
    </dsp:sp>
    <dsp:sp modelId="{5A8494FF-20DB-4820-9447-FA832D76776A}">
      <dsp:nvSpPr>
        <dsp:cNvPr id="0" name=""/>
        <dsp:cNvSpPr/>
      </dsp:nvSpPr>
      <dsp:spPr>
        <a:xfrm>
          <a:off x="0" y="3860880"/>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CF4921-C2F8-418C-82EC-88DC715A3440}">
      <dsp:nvSpPr>
        <dsp:cNvPr id="0" name=""/>
        <dsp:cNvSpPr/>
      </dsp:nvSpPr>
      <dsp:spPr>
        <a:xfrm>
          <a:off x="297180" y="3698520"/>
          <a:ext cx="416052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COMPETITOR ANALYSIS</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3032" y="3714372"/>
        <a:ext cx="4128816" cy="293016"/>
      </dsp:txXfrm>
    </dsp:sp>
    <dsp:sp modelId="{1684BA42-F491-48F4-99D3-87075AA2C940}">
      <dsp:nvSpPr>
        <dsp:cNvPr id="0" name=""/>
        <dsp:cNvSpPr/>
      </dsp:nvSpPr>
      <dsp:spPr>
        <a:xfrm>
          <a:off x="0" y="4359840"/>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43E83-E853-4641-99FA-BB1AEA3122D9}">
      <dsp:nvSpPr>
        <dsp:cNvPr id="0" name=""/>
        <dsp:cNvSpPr/>
      </dsp:nvSpPr>
      <dsp:spPr>
        <a:xfrm>
          <a:off x="297180" y="4197480"/>
          <a:ext cx="416052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MARKET POSITIONING</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3032" y="4213332"/>
        <a:ext cx="4128816" cy="293016"/>
      </dsp:txXfrm>
    </dsp:sp>
    <dsp:sp modelId="{56C89EFF-632F-4F96-899C-98C55F569002}">
      <dsp:nvSpPr>
        <dsp:cNvPr id="0" name=""/>
        <dsp:cNvSpPr/>
      </dsp:nvSpPr>
      <dsp:spPr>
        <a:xfrm>
          <a:off x="0" y="4858800"/>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EB485-0444-4011-A1F6-429242ECF851}">
      <dsp:nvSpPr>
        <dsp:cNvPr id="0" name=""/>
        <dsp:cNvSpPr/>
      </dsp:nvSpPr>
      <dsp:spPr>
        <a:xfrm>
          <a:off x="297180" y="4696440"/>
          <a:ext cx="416052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ADVERTISEMENT STRATEGY</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3032" y="4712292"/>
        <a:ext cx="4128816" cy="293016"/>
      </dsp:txXfrm>
    </dsp:sp>
    <dsp:sp modelId="{2BD0925B-49B4-44B0-8352-BEA088322C17}">
      <dsp:nvSpPr>
        <dsp:cNvPr id="0" name=""/>
        <dsp:cNvSpPr/>
      </dsp:nvSpPr>
      <dsp:spPr>
        <a:xfrm>
          <a:off x="0" y="5357760"/>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1248D-D30A-4007-B915-CF128A7B03E6}">
      <dsp:nvSpPr>
        <dsp:cNvPr id="0" name=""/>
        <dsp:cNvSpPr/>
      </dsp:nvSpPr>
      <dsp:spPr>
        <a:xfrm>
          <a:off x="297180" y="5195400"/>
          <a:ext cx="416052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RECOMMENDATION</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3032" y="5211252"/>
        <a:ext cx="4128816" cy="293016"/>
      </dsp:txXfrm>
    </dsp:sp>
    <dsp:sp modelId="{60CF7A9F-B81E-4D2E-BF6F-1BE1276AB84A}">
      <dsp:nvSpPr>
        <dsp:cNvPr id="0" name=""/>
        <dsp:cNvSpPr/>
      </dsp:nvSpPr>
      <dsp:spPr>
        <a:xfrm>
          <a:off x="0" y="5856720"/>
          <a:ext cx="5943600"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77D36E-A8B1-4DDA-A416-E698F896180D}">
      <dsp:nvSpPr>
        <dsp:cNvPr id="0" name=""/>
        <dsp:cNvSpPr/>
      </dsp:nvSpPr>
      <dsp:spPr>
        <a:xfrm>
          <a:off x="297180" y="5694360"/>
          <a:ext cx="416052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CONCLUSION</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313032" y="5710212"/>
        <a:ext cx="412881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CC9FD-67BB-4BCB-BE99-88C5D9C7F08D}">
      <dsp:nvSpPr>
        <dsp:cNvPr id="0" name=""/>
        <dsp:cNvSpPr/>
      </dsp:nvSpPr>
      <dsp:spPr>
        <a:xfrm>
          <a:off x="0" y="83819"/>
          <a:ext cx="3794760" cy="379476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A3363-A4BA-4065-BC43-DAA39AE5E0D5}">
      <dsp:nvSpPr>
        <dsp:cNvPr id="0" name=""/>
        <dsp:cNvSpPr/>
      </dsp:nvSpPr>
      <dsp:spPr>
        <a:xfrm>
          <a:off x="1897380" y="-126997"/>
          <a:ext cx="4427220" cy="4216395"/>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latin typeface="Times New Roman" panose="02020603050405020304" pitchFamily="18" charset="0"/>
              <a:cs typeface="Times New Roman" panose="02020603050405020304" pitchFamily="18" charset="0"/>
            </a:rPr>
            <a:t>         Marketing Department</a:t>
          </a:r>
          <a:endParaRPr lang="en-US" sz="2500" b="1" kern="1200" dirty="0">
            <a:latin typeface="Times New Roman" panose="02020603050405020304" pitchFamily="18" charset="0"/>
            <a:cs typeface="Times New Roman" panose="02020603050405020304" pitchFamily="18" charset="0"/>
          </a:endParaRPr>
        </a:p>
      </dsp:txBody>
      <dsp:txXfrm>
        <a:off x="1897380" y="-126997"/>
        <a:ext cx="4427220" cy="895984"/>
      </dsp:txXfrm>
    </dsp:sp>
    <dsp:sp modelId="{5A5D7CA7-DFF8-48FA-B065-8C208A64B4E2}">
      <dsp:nvSpPr>
        <dsp:cNvPr id="0" name=""/>
        <dsp:cNvSpPr/>
      </dsp:nvSpPr>
      <dsp:spPr>
        <a:xfrm>
          <a:off x="498062" y="890206"/>
          <a:ext cx="2798635" cy="279863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EEEE0-7487-4B74-9819-52D5DE555603}">
      <dsp:nvSpPr>
        <dsp:cNvPr id="0" name=""/>
        <dsp:cNvSpPr/>
      </dsp:nvSpPr>
      <dsp:spPr>
        <a:xfrm>
          <a:off x="1897380" y="889722"/>
          <a:ext cx="4427220" cy="3072677"/>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latin typeface="Times New Roman" panose="02020603050405020304" pitchFamily="18" charset="0"/>
              <a:cs typeface="Times New Roman" panose="02020603050405020304" pitchFamily="18" charset="0"/>
            </a:rPr>
            <a:t>HR Department</a:t>
          </a:r>
          <a:endParaRPr lang="en-US" sz="2500" b="1" kern="1200" dirty="0">
            <a:latin typeface="Times New Roman" panose="02020603050405020304" pitchFamily="18" charset="0"/>
            <a:cs typeface="Times New Roman" panose="02020603050405020304" pitchFamily="18" charset="0"/>
          </a:endParaRPr>
        </a:p>
      </dsp:txBody>
      <dsp:txXfrm>
        <a:off x="1897380" y="889722"/>
        <a:ext cx="4427220" cy="885347"/>
      </dsp:txXfrm>
    </dsp:sp>
    <dsp:sp modelId="{E1688B74-89AE-4EDA-BF6C-EC197E28562F}">
      <dsp:nvSpPr>
        <dsp:cNvPr id="0" name=""/>
        <dsp:cNvSpPr/>
      </dsp:nvSpPr>
      <dsp:spPr>
        <a:xfrm>
          <a:off x="996124" y="1696593"/>
          <a:ext cx="1802511" cy="180251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C2CE4-7297-4DB4-9789-E459A7737009}">
      <dsp:nvSpPr>
        <dsp:cNvPr id="0" name=""/>
        <dsp:cNvSpPr/>
      </dsp:nvSpPr>
      <dsp:spPr>
        <a:xfrm>
          <a:off x="1897380" y="2002280"/>
          <a:ext cx="4427220" cy="1191135"/>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latin typeface="Times New Roman" panose="02020603050405020304" pitchFamily="18" charset="0"/>
              <a:cs typeface="Times New Roman" panose="02020603050405020304" pitchFamily="18" charset="0"/>
            </a:rPr>
            <a:t>  Sales Department</a:t>
          </a:r>
          <a:endParaRPr lang="en-US" sz="2500" b="1" kern="1200" dirty="0">
            <a:latin typeface="Times New Roman" panose="02020603050405020304" pitchFamily="18" charset="0"/>
            <a:cs typeface="Times New Roman" panose="02020603050405020304" pitchFamily="18" charset="0"/>
          </a:endParaRPr>
        </a:p>
      </dsp:txBody>
      <dsp:txXfrm>
        <a:off x="1897380" y="2002280"/>
        <a:ext cx="4427220" cy="532876"/>
      </dsp:txXfrm>
    </dsp:sp>
    <dsp:sp modelId="{887FEDD2-D9BC-4A63-A996-A7A45ECAFA5A}">
      <dsp:nvSpPr>
        <dsp:cNvPr id="0" name=""/>
        <dsp:cNvSpPr/>
      </dsp:nvSpPr>
      <dsp:spPr>
        <a:xfrm>
          <a:off x="1494186" y="2502979"/>
          <a:ext cx="806386" cy="80638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D5863-B32D-4EA9-868C-27827B33C3D6}">
      <dsp:nvSpPr>
        <dsp:cNvPr id="0" name=""/>
        <dsp:cNvSpPr/>
      </dsp:nvSpPr>
      <dsp:spPr>
        <a:xfrm>
          <a:off x="1897380" y="2955739"/>
          <a:ext cx="4427220" cy="1006660"/>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latin typeface="Times New Roman" panose="02020603050405020304" pitchFamily="18" charset="0"/>
              <a:cs typeface="Times New Roman" panose="02020603050405020304" pitchFamily="18" charset="0"/>
            </a:rPr>
            <a:t>      Production Department</a:t>
          </a:r>
          <a:endParaRPr lang="en-US" sz="2500" b="1" kern="1200" dirty="0">
            <a:latin typeface="Times New Roman" panose="02020603050405020304" pitchFamily="18" charset="0"/>
            <a:cs typeface="Times New Roman" panose="02020603050405020304" pitchFamily="18" charset="0"/>
          </a:endParaRPr>
        </a:p>
      </dsp:txBody>
      <dsp:txXfrm>
        <a:off x="1897380" y="2955739"/>
        <a:ext cx="4427220" cy="1006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93915-2B84-47A1-B40E-F204951A92A0}">
      <dsp:nvSpPr>
        <dsp:cNvPr id="0" name=""/>
        <dsp:cNvSpPr/>
      </dsp:nvSpPr>
      <dsp:spPr>
        <a:xfrm rot="5400000">
          <a:off x="732501" y="617577"/>
          <a:ext cx="522924" cy="5953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4ABF4-29D3-4EE0-AB92-9C5FE90DE49C}">
      <dsp:nvSpPr>
        <dsp:cNvPr id="0" name=""/>
        <dsp:cNvSpPr/>
      </dsp:nvSpPr>
      <dsp:spPr>
        <a:xfrm>
          <a:off x="144372" y="53758"/>
          <a:ext cx="1882146"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CHAIRMAN</a:t>
          </a:r>
          <a:endParaRPr lang="en-US" sz="1700" b="1" kern="1200" dirty="0"/>
        </a:p>
      </dsp:txBody>
      <dsp:txXfrm>
        <a:off x="174457" y="83843"/>
        <a:ext cx="1821976" cy="556009"/>
      </dsp:txXfrm>
    </dsp:sp>
    <dsp:sp modelId="{D40D091A-9A79-4BAA-9F62-58B387B83DC3}">
      <dsp:nvSpPr>
        <dsp:cNvPr id="0" name=""/>
        <dsp:cNvSpPr/>
      </dsp:nvSpPr>
      <dsp:spPr>
        <a:xfrm>
          <a:off x="1474255" y="96671"/>
          <a:ext cx="640244" cy="498023"/>
        </a:xfrm>
        <a:prstGeom prst="rect">
          <a:avLst/>
        </a:prstGeom>
        <a:noFill/>
        <a:ln>
          <a:noFill/>
        </a:ln>
        <a:effectLst/>
      </dsp:spPr>
      <dsp:style>
        <a:lnRef idx="0">
          <a:scrgbClr r="0" g="0" b="0"/>
        </a:lnRef>
        <a:fillRef idx="0">
          <a:scrgbClr r="0" g="0" b="0"/>
        </a:fillRef>
        <a:effectRef idx="0">
          <a:scrgbClr r="0" g="0" b="0"/>
        </a:effectRef>
        <a:fontRef idx="minor"/>
      </dsp:style>
    </dsp:sp>
    <dsp:sp modelId="{F8676369-B130-470C-93FA-AFB91BD56516}">
      <dsp:nvSpPr>
        <dsp:cNvPr id="0" name=""/>
        <dsp:cNvSpPr/>
      </dsp:nvSpPr>
      <dsp:spPr>
        <a:xfrm rot="5400000">
          <a:off x="1625391" y="1309750"/>
          <a:ext cx="522924" cy="5953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5E500-8C0C-4570-A6B6-0EC6F0552148}">
      <dsp:nvSpPr>
        <dsp:cNvPr id="0" name=""/>
        <dsp:cNvSpPr/>
      </dsp:nvSpPr>
      <dsp:spPr>
        <a:xfrm>
          <a:off x="1063337" y="730077"/>
          <a:ext cx="1727319"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CHIEF EXECUTIVE</a:t>
          </a:r>
          <a:endParaRPr lang="en-US" sz="1700" b="1" kern="1200" dirty="0"/>
        </a:p>
      </dsp:txBody>
      <dsp:txXfrm>
        <a:off x="1093422" y="760162"/>
        <a:ext cx="1667149" cy="556009"/>
      </dsp:txXfrm>
    </dsp:sp>
    <dsp:sp modelId="{ED1838BC-85FB-4A9E-B0EE-93323040A9D7}">
      <dsp:nvSpPr>
        <dsp:cNvPr id="0" name=""/>
        <dsp:cNvSpPr/>
      </dsp:nvSpPr>
      <dsp:spPr>
        <a:xfrm>
          <a:off x="2367145" y="788844"/>
          <a:ext cx="640244" cy="498023"/>
        </a:xfrm>
        <a:prstGeom prst="rect">
          <a:avLst/>
        </a:prstGeom>
        <a:noFill/>
        <a:ln>
          <a:noFill/>
        </a:ln>
        <a:effectLst/>
      </dsp:spPr>
      <dsp:style>
        <a:lnRef idx="0">
          <a:scrgbClr r="0" g="0" b="0"/>
        </a:lnRef>
        <a:fillRef idx="0">
          <a:scrgbClr r="0" g="0" b="0"/>
        </a:fillRef>
        <a:effectRef idx="0">
          <a:scrgbClr r="0" g="0" b="0"/>
        </a:effectRef>
        <a:fontRef idx="minor"/>
      </dsp:style>
    </dsp:sp>
    <dsp:sp modelId="{7A0E7C45-A80A-4BE2-AE11-F56733B909A0}">
      <dsp:nvSpPr>
        <dsp:cNvPr id="0" name=""/>
        <dsp:cNvSpPr/>
      </dsp:nvSpPr>
      <dsp:spPr>
        <a:xfrm rot="5400000">
          <a:off x="2781786" y="2001923"/>
          <a:ext cx="522924" cy="5953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9157C-5A29-4AF0-93A8-2B9F04DC9409}">
      <dsp:nvSpPr>
        <dsp:cNvPr id="0" name=""/>
        <dsp:cNvSpPr/>
      </dsp:nvSpPr>
      <dsp:spPr>
        <a:xfrm>
          <a:off x="2033641" y="1422250"/>
          <a:ext cx="2099500"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DIRECTOR MARKETING</a:t>
          </a:r>
          <a:endParaRPr lang="en-US" sz="1700" b="1" kern="1200" dirty="0"/>
        </a:p>
      </dsp:txBody>
      <dsp:txXfrm>
        <a:off x="2063726" y="1452335"/>
        <a:ext cx="2039330" cy="556009"/>
      </dsp:txXfrm>
    </dsp:sp>
    <dsp:sp modelId="{597A032B-4175-4882-8874-1B121AC59C52}">
      <dsp:nvSpPr>
        <dsp:cNvPr id="0" name=""/>
        <dsp:cNvSpPr/>
      </dsp:nvSpPr>
      <dsp:spPr>
        <a:xfrm>
          <a:off x="3523540" y="1481017"/>
          <a:ext cx="640244" cy="498023"/>
        </a:xfrm>
        <a:prstGeom prst="rect">
          <a:avLst/>
        </a:prstGeom>
        <a:noFill/>
        <a:ln>
          <a:noFill/>
        </a:ln>
        <a:effectLst/>
      </dsp:spPr>
      <dsp:style>
        <a:lnRef idx="0">
          <a:scrgbClr r="0" g="0" b="0"/>
        </a:lnRef>
        <a:fillRef idx="0">
          <a:scrgbClr r="0" g="0" b="0"/>
        </a:fillRef>
        <a:effectRef idx="0">
          <a:scrgbClr r="0" g="0" b="0"/>
        </a:effectRef>
        <a:fontRef idx="minor"/>
      </dsp:style>
    </dsp:sp>
    <dsp:sp modelId="{5F10BB22-4D03-420C-97B7-CEA4F0C437F0}">
      <dsp:nvSpPr>
        <dsp:cNvPr id="0" name=""/>
        <dsp:cNvSpPr/>
      </dsp:nvSpPr>
      <dsp:spPr>
        <a:xfrm rot="5400000">
          <a:off x="3682792" y="2694096"/>
          <a:ext cx="522924" cy="5953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F6933-8FA7-4BD5-A524-260434A836D4}">
      <dsp:nvSpPr>
        <dsp:cNvPr id="0" name=""/>
        <dsp:cNvSpPr/>
      </dsp:nvSpPr>
      <dsp:spPr>
        <a:xfrm>
          <a:off x="3003945" y="2114423"/>
          <a:ext cx="1960906"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MANAGING DIRECTOR</a:t>
          </a:r>
          <a:endParaRPr lang="en-US" sz="1700" b="1" kern="1200" dirty="0"/>
        </a:p>
      </dsp:txBody>
      <dsp:txXfrm>
        <a:off x="3034030" y="2144508"/>
        <a:ext cx="1900736" cy="556009"/>
      </dsp:txXfrm>
    </dsp:sp>
    <dsp:sp modelId="{11E499B2-586F-4739-9D1B-751931BB35A1}">
      <dsp:nvSpPr>
        <dsp:cNvPr id="0" name=""/>
        <dsp:cNvSpPr/>
      </dsp:nvSpPr>
      <dsp:spPr>
        <a:xfrm>
          <a:off x="4424547" y="2173190"/>
          <a:ext cx="640244" cy="498023"/>
        </a:xfrm>
        <a:prstGeom prst="rect">
          <a:avLst/>
        </a:prstGeom>
        <a:noFill/>
        <a:ln>
          <a:noFill/>
        </a:ln>
        <a:effectLst/>
      </dsp:spPr>
      <dsp:style>
        <a:lnRef idx="0">
          <a:scrgbClr r="0" g="0" b="0"/>
        </a:lnRef>
        <a:fillRef idx="0">
          <a:scrgbClr r="0" g="0" b="0"/>
        </a:fillRef>
        <a:effectRef idx="0">
          <a:scrgbClr r="0" g="0" b="0"/>
        </a:effectRef>
        <a:fontRef idx="minor"/>
      </dsp:style>
    </dsp:sp>
    <dsp:sp modelId="{8139ABEE-DADF-44F0-A903-3B3C8373E759}">
      <dsp:nvSpPr>
        <dsp:cNvPr id="0" name=""/>
        <dsp:cNvSpPr/>
      </dsp:nvSpPr>
      <dsp:spPr>
        <a:xfrm rot="5400000">
          <a:off x="4825793" y="3386269"/>
          <a:ext cx="522924" cy="5953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1DE87-29BE-47A6-88EF-4932CD31FDD2}">
      <dsp:nvSpPr>
        <dsp:cNvPr id="0" name=""/>
        <dsp:cNvSpPr/>
      </dsp:nvSpPr>
      <dsp:spPr>
        <a:xfrm>
          <a:off x="3974248" y="2806596"/>
          <a:ext cx="2306300"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DIRECTOR PRODUCTION</a:t>
          </a:r>
          <a:endParaRPr lang="en-US" sz="1700" b="1" kern="1200" dirty="0"/>
        </a:p>
      </dsp:txBody>
      <dsp:txXfrm>
        <a:off x="4004333" y="2836681"/>
        <a:ext cx="2246130" cy="556009"/>
      </dsp:txXfrm>
    </dsp:sp>
    <dsp:sp modelId="{C776B9EA-575D-4822-B3DA-1AA59F3BFE5D}">
      <dsp:nvSpPr>
        <dsp:cNvPr id="0" name=""/>
        <dsp:cNvSpPr/>
      </dsp:nvSpPr>
      <dsp:spPr>
        <a:xfrm>
          <a:off x="5567547" y="2865363"/>
          <a:ext cx="640244" cy="498023"/>
        </a:xfrm>
        <a:prstGeom prst="rect">
          <a:avLst/>
        </a:prstGeom>
        <a:noFill/>
        <a:ln>
          <a:noFill/>
        </a:ln>
        <a:effectLst/>
      </dsp:spPr>
      <dsp:style>
        <a:lnRef idx="0">
          <a:scrgbClr r="0" g="0" b="0"/>
        </a:lnRef>
        <a:fillRef idx="0">
          <a:scrgbClr r="0" g="0" b="0"/>
        </a:fillRef>
        <a:effectRef idx="0">
          <a:scrgbClr r="0" g="0" b="0"/>
        </a:effectRef>
        <a:fontRef idx="minor"/>
      </dsp:style>
    </dsp:sp>
    <dsp:sp modelId="{C31CCC75-52F6-43DF-8AB4-4BB19450FC0C}">
      <dsp:nvSpPr>
        <dsp:cNvPr id="0" name=""/>
        <dsp:cNvSpPr/>
      </dsp:nvSpPr>
      <dsp:spPr>
        <a:xfrm rot="5400000">
          <a:off x="5740194" y="4078442"/>
          <a:ext cx="522924" cy="5953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05570-20D8-4654-945A-78F74B137892}">
      <dsp:nvSpPr>
        <dsp:cNvPr id="0" name=""/>
        <dsp:cNvSpPr/>
      </dsp:nvSpPr>
      <dsp:spPr>
        <a:xfrm>
          <a:off x="4944552" y="3498769"/>
          <a:ext cx="2194493"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DIRECTOR FINANCE</a:t>
          </a:r>
          <a:endParaRPr lang="en-US" sz="1700" b="1" kern="1200" dirty="0"/>
        </a:p>
      </dsp:txBody>
      <dsp:txXfrm>
        <a:off x="4974637" y="3528854"/>
        <a:ext cx="2134323" cy="556009"/>
      </dsp:txXfrm>
    </dsp:sp>
    <dsp:sp modelId="{2A2CE609-3797-4A59-95D0-6445F12852FF}">
      <dsp:nvSpPr>
        <dsp:cNvPr id="0" name=""/>
        <dsp:cNvSpPr/>
      </dsp:nvSpPr>
      <dsp:spPr>
        <a:xfrm>
          <a:off x="6481948" y="3557536"/>
          <a:ext cx="640244" cy="498023"/>
        </a:xfrm>
        <a:prstGeom prst="rect">
          <a:avLst/>
        </a:prstGeom>
        <a:noFill/>
        <a:ln>
          <a:noFill/>
        </a:ln>
        <a:effectLst/>
      </dsp:spPr>
      <dsp:style>
        <a:lnRef idx="0">
          <a:scrgbClr r="0" g="0" b="0"/>
        </a:lnRef>
        <a:fillRef idx="0">
          <a:scrgbClr r="0" g="0" b="0"/>
        </a:fillRef>
        <a:effectRef idx="0">
          <a:scrgbClr r="0" g="0" b="0"/>
        </a:effectRef>
        <a:fontRef idx="minor"/>
      </dsp:style>
    </dsp:sp>
    <dsp:sp modelId="{42144108-27E6-48C1-B904-DAA1D641A319}">
      <dsp:nvSpPr>
        <dsp:cNvPr id="0" name=""/>
        <dsp:cNvSpPr/>
      </dsp:nvSpPr>
      <dsp:spPr>
        <a:xfrm rot="5400000">
          <a:off x="6654594" y="4770615"/>
          <a:ext cx="522924" cy="5953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B6C874-040B-4F3A-8401-2900A8A52F89}">
      <dsp:nvSpPr>
        <dsp:cNvPr id="0" name=""/>
        <dsp:cNvSpPr/>
      </dsp:nvSpPr>
      <dsp:spPr>
        <a:xfrm>
          <a:off x="5914856" y="4190942"/>
          <a:ext cx="2082686"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DIRECTOR HR</a:t>
          </a:r>
          <a:endParaRPr lang="en-US" sz="1700" b="1" kern="1200" dirty="0"/>
        </a:p>
      </dsp:txBody>
      <dsp:txXfrm>
        <a:off x="5944941" y="4221027"/>
        <a:ext cx="2022516" cy="556009"/>
      </dsp:txXfrm>
    </dsp:sp>
    <dsp:sp modelId="{CE4C4979-5CCD-433A-84E4-B6EA54B9F6C7}">
      <dsp:nvSpPr>
        <dsp:cNvPr id="0" name=""/>
        <dsp:cNvSpPr/>
      </dsp:nvSpPr>
      <dsp:spPr>
        <a:xfrm>
          <a:off x="7396348" y="4249709"/>
          <a:ext cx="640244" cy="498023"/>
        </a:xfrm>
        <a:prstGeom prst="rect">
          <a:avLst/>
        </a:prstGeom>
        <a:noFill/>
        <a:ln>
          <a:noFill/>
        </a:ln>
        <a:effectLst/>
      </dsp:spPr>
      <dsp:style>
        <a:lnRef idx="0">
          <a:scrgbClr r="0" g="0" b="0"/>
        </a:lnRef>
        <a:fillRef idx="0">
          <a:scrgbClr r="0" g="0" b="0"/>
        </a:fillRef>
        <a:effectRef idx="0">
          <a:scrgbClr r="0" g="0" b="0"/>
        </a:effectRef>
        <a:fontRef idx="minor"/>
      </dsp:style>
    </dsp:sp>
    <dsp:sp modelId="{E178F280-EFBC-413A-B906-710E2D1E5834}">
      <dsp:nvSpPr>
        <dsp:cNvPr id="0" name=""/>
        <dsp:cNvSpPr/>
      </dsp:nvSpPr>
      <dsp:spPr>
        <a:xfrm>
          <a:off x="6885160" y="4883115"/>
          <a:ext cx="1632405" cy="616179"/>
        </a:xfrm>
        <a:prstGeom prst="roundRect">
          <a:avLst>
            <a:gd name="adj" fmla="val 1667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4">
              <a:shade val="65000"/>
              <a:satMod val="15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t>GENERAL MANAGERS</a:t>
          </a:r>
          <a:endParaRPr lang="en-US" sz="1700" b="1" kern="1200" dirty="0"/>
        </a:p>
      </dsp:txBody>
      <dsp:txXfrm>
        <a:off x="6915245" y="4913200"/>
        <a:ext cx="1572235" cy="556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B66A3-53D2-466B-92EF-438EDF22F9D8}"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E2C45-8A64-42CE-876F-AAC895E46AE6}" type="slidenum">
              <a:rPr lang="en-US" smtClean="0"/>
              <a:t>‹#›</a:t>
            </a:fld>
            <a:endParaRPr lang="en-US"/>
          </a:p>
        </p:txBody>
      </p:sp>
    </p:spTree>
    <p:extLst>
      <p:ext uri="{BB962C8B-B14F-4D97-AF65-F5344CB8AC3E}">
        <p14:creationId xmlns:p14="http://schemas.microsoft.com/office/powerpoint/2010/main" val="13129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E2C45-8A64-42CE-876F-AAC895E46AE6}" type="slidenum">
              <a:rPr lang="en-US" smtClean="0"/>
              <a:pPr/>
              <a:t>3</a:t>
            </a:fld>
            <a:endParaRPr lang="en-US"/>
          </a:p>
        </p:txBody>
      </p:sp>
    </p:spTree>
    <p:extLst>
      <p:ext uri="{BB962C8B-B14F-4D97-AF65-F5344CB8AC3E}">
        <p14:creationId xmlns:p14="http://schemas.microsoft.com/office/powerpoint/2010/main" val="374411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4D2E761-C22B-4A4F-B888-D5F5D10E5E01}"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C41D0-038E-4AB2-8546-064EFF785A31}"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19270-202D-492E-9F66-B88AFF15410B}"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C41D0-038E-4AB2-8546-064EFF785A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FAE03-5D2A-444B-9659-8A4F70DE21FE}"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C41D0-038E-4AB2-8546-064EFF785A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A18CD-6E78-4086-9A5E-986681F369E8}"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C41D0-038E-4AB2-8546-064EFF785A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6C0B652-4812-4CEB-871E-42F75FC93AC5}" type="datetime1">
              <a:rPr lang="en-US" smtClean="0"/>
              <a:t>1/26/2017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57C41D0-038E-4AB2-8546-064EFF785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20C6EC-2CA2-4ACB-942A-391BB24847E8}" type="datetime1">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C41D0-038E-4AB2-8546-064EFF785A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469251-1F31-45FA-BB49-FC63A12DA9C4}" type="datetime1">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C41D0-038E-4AB2-8546-064EFF785A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32666-DE0E-47DA-920A-4AD4D0D753FE}" type="datetime1">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C41D0-038E-4AB2-8546-064EFF785A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168B7-3FA3-4E8C-B197-89F0712BF264}" type="datetime1">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C41D0-038E-4AB2-8546-064EFF785A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2E4F54-55EE-452F-92FA-1FC8650E4BD1}" type="datetime1">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C41D0-038E-4AB2-8546-064EFF785A31}"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7C45E6B-E918-41B4-A4C7-BA216DCC52DC}" type="datetime1">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C41D0-038E-4AB2-8546-064EFF785A31}"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ABBCD4F-F742-4274-9C78-7599F430F1DA}" type="datetime1">
              <a:rPr lang="en-US" smtClean="0"/>
              <a:t>1/26/2017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57C41D0-038E-4AB2-8546-064EFF785A3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uperasiagroup.com/wp-content/uploads/2015/06/trust-hosp-logo.jp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hyperlink" Target="http://superasiagroup.com/wp-content/uploads/2015/06/logo.pn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228600" y="-218768"/>
            <a:ext cx="10014294" cy="7229168"/>
          </a:xfrm>
          <a:prstGeom prst="rect">
            <a:avLst/>
          </a:prstGeom>
          <a:ln>
            <a:noFill/>
          </a:ln>
          <a:effectLst>
            <a:softEdge rad="112500"/>
          </a:effectLst>
        </p:spPr>
      </p:pic>
    </p:spTree>
    <p:extLst>
      <p:ext uri="{BB962C8B-B14F-4D97-AF65-F5344CB8AC3E}">
        <p14:creationId xmlns:p14="http://schemas.microsoft.com/office/powerpoint/2010/main" val="208393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65563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CORPORATE VALUES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457200" y="838200"/>
            <a:ext cx="8229600" cy="4800600"/>
          </a:xfrm>
        </p:spPr>
        <p:txBody>
          <a:bodyPr>
            <a:noAutofit/>
          </a:bodyPr>
          <a:lstStyle/>
          <a:p>
            <a:pPr marL="0" indent="0">
              <a:lnSpc>
                <a:spcPct val="150000"/>
              </a:lnSpc>
              <a:buNone/>
            </a:pPr>
            <a:r>
              <a:rPr lang="en-US" b="1" dirty="0">
                <a:latin typeface="Calibri" panose="020F0502020204030204" pitchFamily="34" charset="0"/>
              </a:rPr>
              <a:t> </a:t>
            </a:r>
            <a:r>
              <a:rPr lang="en-US" b="1" dirty="0" smtClean="0">
                <a:latin typeface="Calibri" panose="020F0502020204030204" pitchFamily="34" charset="0"/>
              </a:rPr>
              <a:t>                </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SUPER ASIA APPLIANCES OR PODUCTS </a:t>
            </a:r>
            <a:endParaRPr lang="en-US" b="1" i="1" dirty="0" smtClean="0">
              <a:latin typeface="Calibri" panose="020F0502020204030204" pitchFamily="34" charset="0"/>
            </a:endParaRPr>
          </a:p>
          <a:p>
            <a:pPr>
              <a:buFont typeface="Wingdings" panose="05000000000000000000" pitchFamily="2" charset="2"/>
              <a:buChar char="q"/>
            </a:pPr>
            <a:r>
              <a:rPr lang="en-US" dirty="0" smtClean="0">
                <a:cs typeface="Times New Roman" panose="02020603050405020304" pitchFamily="18" charset="0"/>
              </a:rPr>
              <a:t>Washing Machines</a:t>
            </a:r>
          </a:p>
          <a:p>
            <a:pPr>
              <a:buFont typeface="Wingdings" panose="05000000000000000000" pitchFamily="2" charset="2"/>
              <a:buChar char="q"/>
            </a:pPr>
            <a:r>
              <a:rPr lang="en-US" dirty="0" smtClean="0">
                <a:cs typeface="Times New Roman" panose="02020603050405020304" pitchFamily="18" charset="0"/>
              </a:rPr>
              <a:t> Spinners, </a:t>
            </a:r>
          </a:p>
          <a:p>
            <a:pPr>
              <a:buFont typeface="Wingdings" panose="05000000000000000000" pitchFamily="2" charset="2"/>
              <a:buChar char="q"/>
            </a:pPr>
            <a:r>
              <a:rPr lang="en-US" dirty="0" smtClean="0">
                <a:cs typeface="Times New Roman" panose="02020603050405020304" pitchFamily="18" charset="0"/>
              </a:rPr>
              <a:t>Air Conditioners, </a:t>
            </a:r>
          </a:p>
          <a:p>
            <a:pPr>
              <a:buFont typeface="Wingdings" panose="05000000000000000000" pitchFamily="2" charset="2"/>
              <a:buChar char="q"/>
            </a:pPr>
            <a:r>
              <a:rPr lang="en-US" dirty="0" smtClean="0">
                <a:cs typeface="Times New Roman" panose="02020603050405020304" pitchFamily="18" charset="0"/>
              </a:rPr>
              <a:t>Fans,</a:t>
            </a:r>
          </a:p>
          <a:p>
            <a:pPr>
              <a:buFont typeface="Wingdings" panose="05000000000000000000" pitchFamily="2" charset="2"/>
              <a:buChar char="q"/>
            </a:pPr>
            <a:r>
              <a:rPr lang="en-US" dirty="0" smtClean="0">
                <a:cs typeface="Times New Roman" panose="02020603050405020304" pitchFamily="18" charset="0"/>
              </a:rPr>
              <a:t> Gas And Electric Water Heaters, </a:t>
            </a:r>
          </a:p>
          <a:p>
            <a:pPr>
              <a:buFont typeface="Wingdings" panose="05000000000000000000" pitchFamily="2" charset="2"/>
              <a:buChar char="q"/>
            </a:pPr>
            <a:r>
              <a:rPr lang="en-US" dirty="0" smtClean="0">
                <a:cs typeface="Times New Roman" panose="02020603050405020304" pitchFamily="18" charset="0"/>
              </a:rPr>
              <a:t>Water Dispensers, </a:t>
            </a:r>
          </a:p>
          <a:p>
            <a:pPr>
              <a:buFont typeface="Wingdings" panose="05000000000000000000" pitchFamily="2" charset="2"/>
              <a:buChar char="q"/>
            </a:pPr>
            <a:r>
              <a:rPr lang="en-US" dirty="0" smtClean="0">
                <a:cs typeface="Times New Roman" panose="02020603050405020304" pitchFamily="18" charset="0"/>
              </a:rPr>
              <a:t>Geysers</a:t>
            </a:r>
          </a:p>
          <a:p>
            <a:pPr>
              <a:buFont typeface="Wingdings" panose="05000000000000000000" pitchFamily="2" charset="2"/>
              <a:buChar char="q"/>
            </a:pPr>
            <a:r>
              <a:rPr lang="en-US" dirty="0" smtClean="0">
                <a:cs typeface="Times New Roman" panose="02020603050405020304" pitchFamily="18" charset="0"/>
              </a:rPr>
              <a:t>Electric Water Coolers, </a:t>
            </a:r>
          </a:p>
          <a:p>
            <a:pPr>
              <a:buFont typeface="Wingdings" panose="05000000000000000000" pitchFamily="2" charset="2"/>
              <a:buChar char="q"/>
            </a:pPr>
            <a:r>
              <a:rPr lang="en-US" dirty="0" smtClean="0">
                <a:cs typeface="Times New Roman" panose="02020603050405020304" pitchFamily="18" charset="0"/>
              </a:rPr>
              <a:t>Room Air Coolers,</a:t>
            </a:r>
          </a:p>
          <a:p>
            <a:pPr>
              <a:buFont typeface="Wingdings" panose="05000000000000000000" pitchFamily="2" charset="2"/>
              <a:buChar char="q"/>
            </a:pPr>
            <a:r>
              <a:rPr lang="en-US" dirty="0" smtClean="0">
                <a:cs typeface="Times New Roman" panose="02020603050405020304" pitchFamily="18" charset="0"/>
              </a:rPr>
              <a:t> Evaporative Air Coolers And </a:t>
            </a:r>
          </a:p>
          <a:p>
            <a:pPr>
              <a:buFont typeface="Wingdings" panose="05000000000000000000" pitchFamily="2" charset="2"/>
              <a:buChar char="q"/>
            </a:pPr>
            <a:r>
              <a:rPr lang="en-US" dirty="0" smtClean="0">
                <a:cs typeface="Times New Roman" panose="02020603050405020304" pitchFamily="18" charset="0"/>
              </a:rPr>
              <a:t>Microwave Ovens</a:t>
            </a:r>
          </a:p>
          <a:p>
            <a:pPr>
              <a:buFont typeface="Wingdings" panose="05000000000000000000" pitchFamily="2" charset="2"/>
              <a:buChar char="q"/>
            </a:pPr>
            <a:r>
              <a:rPr lang="en-US" dirty="0" smtClean="0">
                <a:cs typeface="Times New Roman" panose="02020603050405020304" pitchFamily="18" charset="0"/>
              </a:rPr>
              <a:t>Motor Bikes</a:t>
            </a:r>
            <a:endParaRPr lang="en-US"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257C41D0-038E-4AB2-8546-064EFF785A31}" type="slidenum">
              <a:rPr lang="en-US" smtClean="0"/>
              <a:pPr/>
              <a:t>10</a:t>
            </a:fld>
            <a:endParaRPr lang="en-US"/>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6382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352800"/>
            <a:ext cx="4152314" cy="25146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9600"/>
            <a:ext cx="4152314" cy="24003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609600"/>
            <a:ext cx="3769538" cy="26833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4186442"/>
            <a:ext cx="3124199" cy="2475823"/>
          </a:xfrm>
          <a:prstGeom prst="rect">
            <a:avLst/>
          </a:prstGeom>
        </p:spPr>
      </p:pic>
      <p:sp>
        <p:nvSpPr>
          <p:cNvPr id="10" name="Slide Number Placeholder 9"/>
          <p:cNvSpPr>
            <a:spLocks noGrp="1"/>
          </p:cNvSpPr>
          <p:nvPr>
            <p:ph type="sldNum" sz="quarter" idx="12"/>
          </p:nvPr>
        </p:nvSpPr>
        <p:spPr/>
        <p:txBody>
          <a:bodyPr/>
          <a:lstStyle/>
          <a:p>
            <a:fld id="{257C41D0-038E-4AB2-8546-064EFF785A31}" type="slidenum">
              <a:rPr lang="en-US" smtClean="0"/>
              <a:pPr/>
              <a:t>11</a:t>
            </a:fld>
            <a:endParaRPr lang="en-US"/>
          </a:p>
        </p:txBody>
      </p:sp>
    </p:spTree>
    <p:extLst>
      <p:ext uri="{BB962C8B-B14F-4D97-AF65-F5344CB8AC3E}">
        <p14:creationId xmlns:p14="http://schemas.microsoft.com/office/powerpoint/2010/main" val="3445083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14400"/>
            <a:ext cx="4762500" cy="51816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91000"/>
            <a:ext cx="27432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95400"/>
            <a:ext cx="2743200" cy="2556648"/>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257C41D0-038E-4AB2-8546-064EFF785A31}" type="slidenum">
              <a:rPr lang="en-US" smtClean="0"/>
              <a:pPr/>
              <a:t>12</a:t>
            </a:fld>
            <a:endParaRPr lang="en-US"/>
          </a:p>
        </p:txBody>
      </p:sp>
    </p:spTree>
    <p:extLst>
      <p:ext uri="{BB962C8B-B14F-4D97-AF65-F5344CB8AC3E}">
        <p14:creationId xmlns:p14="http://schemas.microsoft.com/office/powerpoint/2010/main" val="1603452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65563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CORPORATE VALUES</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3352800"/>
            <a:ext cx="3807655" cy="3061832"/>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81338"/>
            <a:ext cx="3342075" cy="322185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257C41D0-038E-4AB2-8546-064EFF785A31}" type="slidenum">
              <a:rPr lang="en-US" smtClean="0"/>
              <a:pPr/>
              <a:t>13</a:t>
            </a:fld>
            <a:endParaRPr lang="en-US"/>
          </a:p>
        </p:txBody>
      </p:sp>
    </p:spTree>
    <p:extLst>
      <p:ext uri="{BB962C8B-B14F-4D97-AF65-F5344CB8AC3E}">
        <p14:creationId xmlns:p14="http://schemas.microsoft.com/office/powerpoint/2010/main" val="13308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800" dirty="0" smtClean="0">
                <a:solidFill>
                  <a:schemeClr val="bg1"/>
                </a:solidFill>
                <a:latin typeface="Times New Roman" panose="02020603050405020304" pitchFamily="18" charset="0"/>
                <a:cs typeface="Times New Roman" panose="02020603050405020304" pitchFamily="18" charset="0"/>
              </a:rPr>
              <a:t>ORGANIZATIONAL STRUCTURE</a:t>
            </a:r>
            <a:endParaRPr lang="en-US" sz="38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95400"/>
            <a:ext cx="8229600" cy="4525963"/>
          </a:xfrm>
        </p:spPr>
        <p:txBody>
          <a:bodyPr anchor="ctr"/>
          <a:lstStyle/>
          <a:p>
            <a:pPr marL="0" indent="0" algn="just">
              <a:lnSpc>
                <a:spcPct val="150000"/>
              </a:lnSpc>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p>
        </p:txBody>
      </p:sp>
      <p:graphicFrame>
        <p:nvGraphicFramePr>
          <p:cNvPr id="4" name="Diagram 3"/>
          <p:cNvGraphicFramePr/>
          <p:nvPr>
            <p:extLst>
              <p:ext uri="{D42A27DB-BD31-4B8C-83A1-F6EECF244321}">
                <p14:modId xmlns:p14="http://schemas.microsoft.com/office/powerpoint/2010/main" val="2758574845"/>
              </p:ext>
            </p:extLst>
          </p:nvPr>
        </p:nvGraphicFramePr>
        <p:xfrm>
          <a:off x="228600" y="990600"/>
          <a:ext cx="86106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57C41D0-038E-4AB2-8546-064EFF785A31}" type="slidenum">
              <a:rPr lang="en-US" smtClean="0"/>
              <a:pPr/>
              <a:t>14</a:t>
            </a:fld>
            <a:endParaRPr lang="en-US"/>
          </a:p>
        </p:txBody>
      </p:sp>
      <p:pic>
        <p:nvPicPr>
          <p:cNvPr id="6" name="Picture 5"/>
          <p:cNvPicPr/>
          <p:nvPr/>
        </p:nvPicPr>
        <p:blipFill>
          <a:blip r:embed="rId7"/>
          <a:srcRect/>
          <a:stretch>
            <a:fillRect/>
          </a:stretch>
        </p:blipFill>
        <p:spPr bwMode="auto">
          <a:xfrm>
            <a:off x="228600" y="6248399"/>
            <a:ext cx="1314450" cy="447675"/>
          </a:xfrm>
          <a:prstGeom prst="rect">
            <a:avLst/>
          </a:prstGeom>
          <a:noFill/>
          <a:ln w="9525">
            <a:noFill/>
            <a:miter lim="800000"/>
            <a:headEnd/>
            <a:tailEnd/>
          </a:ln>
        </p:spPr>
      </p:pic>
    </p:spTree>
    <p:extLst>
      <p:ext uri="{BB962C8B-B14F-4D97-AF65-F5344CB8AC3E}">
        <p14:creationId xmlns:p14="http://schemas.microsoft.com/office/powerpoint/2010/main" val="1009858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238"/>
          </a:xfrm>
        </p:spPr>
        <p:style>
          <a:lnRef idx="1">
            <a:schemeClr val="accent3"/>
          </a:lnRef>
          <a:fillRef idx="2">
            <a:schemeClr val="accent3"/>
          </a:fillRef>
          <a:effectRef idx="1">
            <a:schemeClr val="accent3"/>
          </a:effectRef>
          <a:fontRef idx="minor">
            <a:schemeClr val="dk1"/>
          </a:fontRef>
        </p:style>
        <p:txBody>
          <a:bodyPr/>
          <a:lstStyle/>
          <a:p>
            <a:r>
              <a:rPr lang="en-US" sz="4400" dirty="0" smtClean="0">
                <a:solidFill>
                  <a:schemeClr val="bg1"/>
                </a:solidFill>
                <a:latin typeface="Times New Roman" panose="02020603050405020304" pitchFamily="18" charset="0"/>
                <a:cs typeface="Times New Roman" panose="02020603050405020304" pitchFamily="18" charset="0"/>
              </a:rPr>
              <a:t>            COMMITMENTS</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600200"/>
            <a:ext cx="8229600" cy="5410200"/>
          </a:xfrm>
        </p:spPr>
        <p:txBody>
          <a:bodyPr anchor="ctr">
            <a:normAutofit/>
          </a:bodyPr>
          <a:lstStyle/>
          <a:p>
            <a:pPr marL="0" indent="0" algn="just">
              <a:lnSpc>
                <a:spcPct val="150000"/>
              </a:lnSpc>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en-US" b="1" dirty="0">
                <a:latin typeface="+mj-lt"/>
              </a:rPr>
              <a:t>Super Asia group ensure their commitment by</a:t>
            </a:r>
            <a:endParaRPr lang="en-US" dirty="0">
              <a:latin typeface="+mj-lt"/>
            </a:endParaRPr>
          </a:p>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1" dirty="0"/>
              <a:t>Energy efficiency  </a:t>
            </a:r>
            <a:endParaRPr lang="en-US" dirty="0"/>
          </a:p>
          <a:p>
            <a:r>
              <a:rPr lang="en-US" b="1" dirty="0"/>
              <a:t>Safety</a:t>
            </a:r>
            <a:endParaRPr lang="en-US" dirty="0"/>
          </a:p>
          <a:p>
            <a:r>
              <a:rPr lang="en-US" b="1" dirty="0" smtClean="0"/>
              <a:t>Durability</a:t>
            </a:r>
            <a:r>
              <a:rPr lang="en-US" dirty="0" smtClean="0"/>
              <a:t> </a:t>
            </a:r>
            <a:endParaRPr lang="en-US" dirty="0"/>
          </a:p>
          <a:p>
            <a:r>
              <a:rPr lang="en-US" b="1" dirty="0" smtClean="0"/>
              <a:t>latest </a:t>
            </a:r>
            <a:r>
              <a:rPr lang="en-US" b="1" dirty="0"/>
              <a:t>designing</a:t>
            </a:r>
            <a:endParaRPr lang="en-US" dirty="0"/>
          </a:p>
          <a:p>
            <a:r>
              <a:rPr lang="en-US" b="1" dirty="0" smtClean="0"/>
              <a:t>Hassle </a:t>
            </a:r>
            <a:r>
              <a:rPr lang="en-US" b="1" dirty="0"/>
              <a:t>free warranties</a:t>
            </a:r>
            <a:endParaRPr lang="en-US" dirty="0"/>
          </a:p>
          <a:p>
            <a:r>
              <a:rPr lang="en-US" b="1" dirty="0" smtClean="0"/>
              <a:t>Global </a:t>
            </a:r>
            <a:r>
              <a:rPr lang="en-US" b="1" dirty="0"/>
              <a:t>dealer network</a:t>
            </a:r>
            <a:endParaRPr lang="en-US" dirty="0"/>
          </a:p>
          <a:p>
            <a:r>
              <a:rPr lang="en-US" b="1" dirty="0" smtClean="0"/>
              <a:t>Product </a:t>
            </a:r>
            <a:r>
              <a:rPr lang="en-US" b="1" dirty="0"/>
              <a:t>with </a:t>
            </a:r>
            <a:r>
              <a:rPr lang="en-US" b="1" dirty="0" smtClean="0"/>
              <a:t>comfort</a:t>
            </a:r>
          </a:p>
          <a:p>
            <a:pPr marL="0" indent="0" algn="just">
              <a:lnSpc>
                <a:spcPct val="150000"/>
              </a:lnSpc>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p>
        </p:txBody>
      </p:sp>
      <p:sp>
        <p:nvSpPr>
          <p:cNvPr id="6" name="Slide Number Placeholder 5"/>
          <p:cNvSpPr>
            <a:spLocks noGrp="1"/>
          </p:cNvSpPr>
          <p:nvPr>
            <p:ph type="sldNum" sz="quarter" idx="12"/>
          </p:nvPr>
        </p:nvSpPr>
        <p:spPr/>
        <p:txBody>
          <a:bodyPr/>
          <a:lstStyle/>
          <a:p>
            <a:fld id="{257C41D0-038E-4AB2-8546-064EFF785A31}" type="slidenum">
              <a:rPr lang="en-US" smtClean="0"/>
              <a:pPr/>
              <a:t>15</a:t>
            </a:fld>
            <a:endParaRPr lang="en-US"/>
          </a:p>
        </p:txBody>
      </p:sp>
      <p:pic>
        <p:nvPicPr>
          <p:cNvPr id="7" name="Picture 6"/>
          <p:cNvPicPr/>
          <p:nvPr/>
        </p:nvPicPr>
        <p:blipFill>
          <a:blip r:embed="rId2"/>
          <a:srcRect/>
          <a:stretch>
            <a:fillRect/>
          </a:stretch>
        </p:blipFill>
        <p:spPr bwMode="auto">
          <a:xfrm>
            <a:off x="7620000" y="6172200"/>
            <a:ext cx="1314450" cy="447675"/>
          </a:xfrm>
          <a:prstGeom prst="rect">
            <a:avLst/>
          </a:prstGeom>
          <a:noFill/>
          <a:ln w="9525">
            <a:noFill/>
            <a:miter lim="800000"/>
            <a:headEnd/>
            <a:tailEnd/>
          </a:ln>
        </p:spPr>
      </p:pic>
    </p:spTree>
    <p:extLst>
      <p:ext uri="{BB962C8B-B14F-4D97-AF65-F5344CB8AC3E}">
        <p14:creationId xmlns:p14="http://schemas.microsoft.com/office/powerpoint/2010/main" val="1402154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2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400" dirty="0" smtClean="0">
                <a:solidFill>
                  <a:schemeClr val="bg1"/>
                </a:solidFill>
                <a:latin typeface="Times New Roman" panose="02020603050405020304" pitchFamily="18" charset="0"/>
                <a:cs typeface="Times New Roman" panose="02020603050405020304" pitchFamily="18" charset="0"/>
              </a:rPr>
              <a:t>      Corporate social responsibility</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4" name="Picture 3" descr="trust-hosp-logo">
            <a:hlinkClick r:id="rId2"/>
          </p:cNvPr>
          <p:cNvPicPr/>
          <p:nvPr/>
        </p:nvPicPr>
        <p:blipFill>
          <a:blip r:embed="rId3"/>
          <a:srcRect/>
          <a:stretch>
            <a:fillRect/>
          </a:stretch>
        </p:blipFill>
        <p:spPr bwMode="auto">
          <a:xfrm>
            <a:off x="3657600" y="2362200"/>
            <a:ext cx="1476375" cy="1329055"/>
          </a:xfrm>
          <a:prstGeom prst="rect">
            <a:avLst/>
          </a:prstGeom>
          <a:noFill/>
          <a:ln w="9525">
            <a:noFill/>
            <a:miter lim="800000"/>
            <a:headEnd/>
            <a:tailEnd/>
          </a:ln>
        </p:spPr>
      </p:pic>
      <p:pic>
        <p:nvPicPr>
          <p:cNvPr id="5" name="Picture 4" descr="logo">
            <a:hlinkClick r:id="rId4"/>
          </p:cNvPr>
          <p:cNvPicPr/>
          <p:nvPr/>
        </p:nvPicPr>
        <p:blipFill>
          <a:blip r:embed="rId5"/>
          <a:srcRect/>
          <a:stretch>
            <a:fillRect/>
          </a:stretch>
        </p:blipFill>
        <p:spPr bwMode="auto">
          <a:xfrm>
            <a:off x="3657600" y="4800600"/>
            <a:ext cx="1329055" cy="132905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257C41D0-038E-4AB2-8546-064EFF785A31}" type="slidenum">
              <a:rPr lang="en-US" smtClean="0"/>
              <a:pPr/>
              <a:t>16</a:t>
            </a:fld>
            <a:endParaRPr lang="en-US"/>
          </a:p>
        </p:txBody>
      </p:sp>
      <p:pic>
        <p:nvPicPr>
          <p:cNvPr id="7" name="Picture 6"/>
          <p:cNvPicPr/>
          <p:nvPr/>
        </p:nvPicPr>
        <p:blipFill>
          <a:blip r:embed="rId6"/>
          <a:srcRect/>
          <a:stretch>
            <a:fillRect/>
          </a:stretch>
        </p:blipFill>
        <p:spPr bwMode="auto">
          <a:xfrm>
            <a:off x="7620000" y="6248400"/>
            <a:ext cx="1314450" cy="447675"/>
          </a:xfrm>
          <a:prstGeom prst="rect">
            <a:avLst/>
          </a:prstGeom>
          <a:noFill/>
          <a:ln w="9525">
            <a:noFill/>
            <a:miter lim="800000"/>
            <a:headEnd/>
            <a:tailEnd/>
          </a:ln>
        </p:spPr>
      </p:pic>
      <p:sp>
        <p:nvSpPr>
          <p:cNvPr id="8" name="Content Placeholder 7"/>
          <p:cNvSpPr>
            <a:spLocks noGrp="1"/>
          </p:cNvSpPr>
          <p:nvPr>
            <p:ph idx="1"/>
          </p:nvPr>
        </p:nvSpPr>
        <p:spPr>
          <a:xfrm>
            <a:off x="381000" y="1600200"/>
            <a:ext cx="8229600" cy="2886944"/>
          </a:xfrm>
          <a:prstGeom prst="rect">
            <a:avLst/>
          </a:prstGeom>
        </p:spPr>
        <p:txBody>
          <a:bodyPr wrap="square">
            <a:spAutoFit/>
          </a:bodyPr>
          <a:lstStyle/>
          <a:p>
            <a:pPr marL="342900" lvl="0" indent="-342900">
              <a:buFont typeface="Wingdings" panose="05000000000000000000" pitchFamily="2" charset="2"/>
              <a:buChar char="q"/>
            </a:pPr>
            <a:r>
              <a:rPr lang="en-US" sz="2800" b="1" dirty="0" err="1" smtClean="0"/>
              <a:t>Mian</a:t>
            </a:r>
            <a:r>
              <a:rPr lang="en-US" sz="2800" b="1" dirty="0" smtClean="0"/>
              <a:t> Muhammad din trust hospital</a:t>
            </a:r>
          </a:p>
          <a:p>
            <a:pPr marL="342900" lvl="0" indent="-342900">
              <a:buFont typeface="Wingdings" panose="05000000000000000000" pitchFamily="2" charset="2"/>
              <a:buChar char="q"/>
            </a:pPr>
            <a:endParaRPr lang="en-US" b="1" dirty="0" smtClean="0"/>
          </a:p>
          <a:p>
            <a:pPr marL="342900" lvl="0" indent="-342900">
              <a:buFont typeface="Wingdings" panose="05000000000000000000" pitchFamily="2" charset="2"/>
              <a:buChar char="q"/>
            </a:pPr>
            <a:endParaRPr lang="en-US" b="1" dirty="0" smtClean="0"/>
          </a:p>
          <a:p>
            <a:pPr marL="342900" lvl="0" indent="-342900">
              <a:buFont typeface="Wingdings" panose="05000000000000000000" pitchFamily="2" charset="2"/>
              <a:buChar char="q"/>
            </a:pPr>
            <a:endParaRPr lang="en-US" b="1" dirty="0" smtClean="0"/>
          </a:p>
          <a:p>
            <a:pPr marL="342900" lvl="0" indent="-342900">
              <a:buNone/>
            </a:pPr>
            <a:endParaRPr lang="en-US" dirty="0" smtClean="0"/>
          </a:p>
          <a:p>
            <a:pPr marL="342900" indent="-342900">
              <a:buFont typeface="Wingdings" panose="05000000000000000000" pitchFamily="2" charset="2"/>
              <a:buChar char="q"/>
            </a:pPr>
            <a:r>
              <a:rPr lang="en-US" sz="3200" b="1" dirty="0" smtClean="0"/>
              <a:t>Seed out</a:t>
            </a:r>
            <a:endParaRPr lang="en-US" sz="3200" b="1" dirty="0"/>
          </a:p>
        </p:txBody>
      </p:sp>
    </p:spTree>
    <p:extLst>
      <p:ext uri="{BB962C8B-B14F-4D97-AF65-F5344CB8AC3E}">
        <p14:creationId xmlns:p14="http://schemas.microsoft.com/office/powerpoint/2010/main" val="3093542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65563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ANALYSIS OF ORGANIZATION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736209" y="2579019"/>
            <a:ext cx="7620000" cy="1754326"/>
          </a:xfrm>
          <a:prstGeom prst="rect">
            <a:avLst/>
          </a:prstGeom>
        </p:spPr>
        <p:txBody>
          <a:bodyPr wrap="square">
            <a:spAutoFit/>
          </a:bodyPr>
          <a:lstStyle/>
          <a:p>
            <a:pPr marL="342900" indent="-342900">
              <a:buFont typeface="Wingdings" panose="05000000000000000000" pitchFamily="2" charset="2"/>
              <a:buChar char="q"/>
            </a:pPr>
            <a:r>
              <a:rPr lang="en-US" sz="2400" dirty="0"/>
              <a:t> </a:t>
            </a:r>
            <a:r>
              <a:rPr lang="en-US" sz="2400" dirty="0" smtClean="0"/>
              <a:t>   </a:t>
            </a:r>
            <a:r>
              <a:rPr lang="en-US" sz="2800" b="1" dirty="0" smtClean="0"/>
              <a:t>SWOT </a:t>
            </a:r>
            <a:r>
              <a:rPr lang="en-US" sz="2800" dirty="0"/>
              <a:t>analysis which includes the strengths, weakness, opportunities and threats faced by Super Asia. </a:t>
            </a:r>
          </a:p>
          <a:p>
            <a:pPr marL="342900" indent="-342900">
              <a:buFont typeface="Wingdings" panose="05000000000000000000" pitchFamily="2" charset="2"/>
              <a:buChar char="q"/>
            </a:pPr>
            <a:endParaRPr lang="en-US" sz="2400" dirty="0"/>
          </a:p>
        </p:txBody>
      </p:sp>
      <p:sp>
        <p:nvSpPr>
          <p:cNvPr id="3" name="Slide Number Placeholder 2"/>
          <p:cNvSpPr>
            <a:spLocks noGrp="1"/>
          </p:cNvSpPr>
          <p:nvPr>
            <p:ph type="sldNum" sz="quarter" idx="12"/>
          </p:nvPr>
        </p:nvSpPr>
        <p:spPr/>
        <p:txBody>
          <a:bodyPr/>
          <a:lstStyle/>
          <a:p>
            <a:fld id="{257C41D0-038E-4AB2-8546-064EFF785A31}" type="slidenum">
              <a:rPr lang="en-US" smtClean="0"/>
              <a:t>17</a:t>
            </a:fld>
            <a:endParaRPr lang="en-US"/>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308695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ANALYSIS OF ORGANIZATION</a:t>
            </a:r>
          </a:p>
        </p:txBody>
      </p:sp>
      <p:sp>
        <p:nvSpPr>
          <p:cNvPr id="3" name="Content Placeholder 2"/>
          <p:cNvSpPr>
            <a:spLocks noGrp="1"/>
          </p:cNvSpPr>
          <p:nvPr>
            <p:ph idx="1"/>
          </p:nvPr>
        </p:nvSpPr>
        <p:spPr>
          <a:xfrm>
            <a:off x="304800" y="1295400"/>
            <a:ext cx="8229600" cy="5867400"/>
          </a:xfrm>
        </p:spPr>
        <p:txBody>
          <a:bodyPr anchor="ctr">
            <a:normAutofit fontScale="92500" lnSpcReduction="20000"/>
          </a:bodyPr>
          <a:lstStyle/>
          <a:p>
            <a:pPr marL="0" indent="0">
              <a:buNone/>
            </a:pPr>
            <a:r>
              <a:rPr lang="en-US" sz="3000" b="1" i="1" dirty="0">
                <a:latin typeface="Times New Roman" panose="02020603050405020304" pitchFamily="18" charset="0"/>
                <a:cs typeface="Times New Roman" panose="02020603050405020304" pitchFamily="18" charset="0"/>
              </a:rPr>
              <a:t> </a:t>
            </a:r>
            <a:r>
              <a:rPr lang="en-US" sz="3000" b="1" i="1" dirty="0" smtClean="0">
                <a:latin typeface="Times New Roman" panose="02020603050405020304" pitchFamily="18" charset="0"/>
                <a:cs typeface="Times New Roman" panose="02020603050405020304" pitchFamily="18" charset="0"/>
              </a:rPr>
              <a:t>                                  SWOT</a:t>
            </a:r>
          </a:p>
          <a:p>
            <a:pPr marL="0" indent="0">
              <a:buNone/>
            </a:pPr>
            <a:r>
              <a:rPr lang="en-US" sz="2600" b="1" i="1" dirty="0" smtClean="0">
                <a:latin typeface="+mj-lt"/>
              </a:rPr>
              <a:t>STRENGTHS:</a:t>
            </a:r>
          </a:p>
          <a:p>
            <a:pPr lvl="0"/>
            <a:r>
              <a:rPr lang="en-US" sz="2800" dirty="0"/>
              <a:t>Products are reliable and according to the customer needs</a:t>
            </a:r>
          </a:p>
          <a:p>
            <a:pPr lvl="0"/>
            <a:r>
              <a:rPr lang="en-US" sz="2800" dirty="0"/>
              <a:t>A large number of models are available </a:t>
            </a:r>
          </a:p>
          <a:p>
            <a:pPr lvl="0"/>
            <a:r>
              <a:rPr lang="en-US" sz="2800" dirty="0"/>
              <a:t>Strong sale channel</a:t>
            </a:r>
          </a:p>
          <a:p>
            <a:pPr lvl="0"/>
            <a:r>
              <a:rPr lang="en-US" sz="2800" dirty="0"/>
              <a:t>Strong advertisement for promoting its products</a:t>
            </a:r>
          </a:p>
          <a:p>
            <a:pPr lvl="0"/>
            <a:r>
              <a:rPr lang="en-US" sz="2800" dirty="0"/>
              <a:t>Market leader in the washing machine sector </a:t>
            </a:r>
          </a:p>
          <a:p>
            <a:pPr lvl="0"/>
            <a:r>
              <a:rPr lang="en-US" sz="2800" dirty="0"/>
              <a:t>Quality products (ISO certified)</a:t>
            </a:r>
          </a:p>
          <a:p>
            <a:pPr lvl="0"/>
            <a:r>
              <a:rPr lang="en-US" sz="2800" dirty="0"/>
              <a:t>Company was built in good faith in the Pakistan market, from a very long time.</a:t>
            </a:r>
          </a:p>
          <a:p>
            <a:pPr lvl="0"/>
            <a:r>
              <a:rPr lang="en-US" sz="2800" dirty="0"/>
              <a:t>The company has the largest market share in all parts of the country in the washing machine industry.</a:t>
            </a:r>
          </a:p>
          <a:p>
            <a:pPr lvl="0"/>
            <a:r>
              <a:rPr lang="en-US" sz="2800" dirty="0"/>
              <a:t>Super Asia is a known brand name to almost every person in the country and very famous in the home appliance industry.</a:t>
            </a:r>
          </a:p>
          <a:p>
            <a:pPr marL="0" indent="0">
              <a:buNone/>
            </a:pPr>
            <a:endParaRPr lang="en-US" sz="2800" dirty="0" smtClean="0"/>
          </a:p>
          <a:p>
            <a:pPr marL="0" indent="0">
              <a:buNone/>
            </a:pPr>
            <a:endParaRPr lang="en-US" sz="2800" b="1" i="1" dirty="0">
              <a:latin typeface="+mj-lt"/>
            </a:endParaRPr>
          </a:p>
        </p:txBody>
      </p:sp>
      <p:sp>
        <p:nvSpPr>
          <p:cNvPr id="4" name="Slide Number Placeholder 3"/>
          <p:cNvSpPr>
            <a:spLocks noGrp="1"/>
          </p:cNvSpPr>
          <p:nvPr>
            <p:ph type="sldNum" sz="quarter" idx="12"/>
          </p:nvPr>
        </p:nvSpPr>
        <p:spPr/>
        <p:txBody>
          <a:bodyPr/>
          <a:lstStyle/>
          <a:p>
            <a:fld id="{257C41D0-038E-4AB2-8546-064EFF785A31}" type="slidenum">
              <a:rPr lang="en-US" smtClean="0"/>
              <a:t>18</a:t>
            </a:fld>
            <a:endParaRPr lang="en-US"/>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15873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ipe(down)">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wipe(down)">
                                      <p:cBhvr>
                                        <p:cTn id="6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715000"/>
          </a:xfrm>
        </p:spPr>
        <p:txBody>
          <a:bodyPr anchor="ctr">
            <a:normAutofit fontScale="92500" lnSpcReduction="20000"/>
          </a:bodyPr>
          <a:lstStyle/>
          <a:p>
            <a:pPr marL="0" indent="0">
              <a:lnSpc>
                <a:spcPct val="150000"/>
              </a:lnSpc>
              <a:buNone/>
            </a:pPr>
            <a:r>
              <a:rPr lang="en-US" b="1" dirty="0" smtClean="0">
                <a:latin typeface="+mj-lt"/>
              </a:rPr>
              <a:t>WEAKNESSES         </a:t>
            </a:r>
          </a:p>
          <a:p>
            <a:pPr lvl="0">
              <a:lnSpc>
                <a:spcPct val="110000"/>
              </a:lnSpc>
            </a:pPr>
            <a:r>
              <a:rPr lang="en-US" b="1" dirty="0"/>
              <a:t>High prices</a:t>
            </a:r>
          </a:p>
          <a:p>
            <a:pPr lvl="0">
              <a:lnSpc>
                <a:spcPct val="110000"/>
              </a:lnSpc>
            </a:pPr>
            <a:r>
              <a:rPr lang="en-US" b="1" dirty="0"/>
              <a:t>There is a shortage of skilled labor in the company due to which the company has to face big competition.</a:t>
            </a:r>
          </a:p>
          <a:p>
            <a:pPr lvl="0">
              <a:lnSpc>
                <a:spcPct val="110000"/>
              </a:lnSpc>
            </a:pPr>
            <a:r>
              <a:rPr lang="en-US" b="1" dirty="0"/>
              <a:t>Advertising budget is a very short in Super Asia relative to other brands in the market.</a:t>
            </a:r>
          </a:p>
          <a:p>
            <a:pPr lvl="0">
              <a:lnSpc>
                <a:spcPct val="110000"/>
              </a:lnSpc>
            </a:pPr>
            <a:r>
              <a:rPr lang="en-US" b="1" dirty="0"/>
              <a:t>Not most of the administrative staff is well educated.</a:t>
            </a:r>
          </a:p>
          <a:p>
            <a:pPr lvl="0">
              <a:lnSpc>
                <a:spcPct val="110000"/>
              </a:lnSpc>
            </a:pPr>
            <a:r>
              <a:rPr lang="en-US" b="1" dirty="0" smtClean="0"/>
              <a:t>Management </a:t>
            </a:r>
            <a:r>
              <a:rPr lang="en-US" b="1" dirty="0"/>
              <a:t>staffs salaries are very low due to the well-educated and experienced do not come to work in the company.</a:t>
            </a:r>
          </a:p>
          <a:p>
            <a:pPr lvl="0">
              <a:lnSpc>
                <a:spcPct val="110000"/>
              </a:lnSpc>
            </a:pPr>
            <a:r>
              <a:rPr lang="en-US" b="1" dirty="0"/>
              <a:t>The management staff do not have direct link with their dealers</a:t>
            </a:r>
          </a:p>
          <a:p>
            <a:pPr lvl="0">
              <a:lnSpc>
                <a:spcPct val="110000"/>
              </a:lnSpc>
            </a:pPr>
            <a:r>
              <a:rPr lang="en-US" b="1" dirty="0"/>
              <a:t>Complaints department does not provide appropriate services to customers of the company.</a:t>
            </a:r>
          </a:p>
          <a:p>
            <a:pPr lvl="0">
              <a:lnSpc>
                <a:spcPct val="110000"/>
              </a:lnSpc>
            </a:pPr>
            <a:r>
              <a:rPr lang="en-US" b="1" dirty="0"/>
              <a:t>Company has not put appropriate promotional strategies for international markets.</a:t>
            </a:r>
          </a:p>
          <a:p>
            <a:pPr lvl="0">
              <a:lnSpc>
                <a:spcPct val="110000"/>
              </a:lnSpc>
            </a:pPr>
            <a:r>
              <a:rPr lang="en-US" b="1" dirty="0"/>
              <a:t>Traders of company complaints for the low profit margin in products.</a:t>
            </a:r>
          </a:p>
          <a:p>
            <a:pPr marL="0" indent="0">
              <a:lnSpc>
                <a:spcPct val="150000"/>
              </a:lnSpc>
              <a:buNone/>
            </a:pPr>
            <a:endParaRPr lang="en-US" dirty="0">
              <a:latin typeface="Calibri" panose="020F0502020204030204" pitchFamily="34" charset="0"/>
            </a:endParaRPr>
          </a:p>
        </p:txBody>
      </p:sp>
      <p:sp>
        <p:nvSpPr>
          <p:cNvPr id="4" name="Title 3"/>
          <p:cNvSpPr>
            <a:spLocks noGrp="1"/>
          </p:cNvSpPr>
          <p:nvPr>
            <p:ph type="title"/>
          </p:nvPr>
        </p:nvSpPr>
        <p:spPr>
          <a:xfrm>
            <a:off x="457200" y="685800"/>
            <a:ext cx="8229600" cy="1143000"/>
          </a:xfrm>
        </p:spPr>
        <p:txBody>
          <a:bodyPr>
            <a:normAutofit fontScale="90000"/>
          </a:bodyPr>
          <a:lstStyle/>
          <a:p>
            <a:r>
              <a:rPr lang="en-US" dirty="0" smtClean="0"/>
              <a:t>                           </a:t>
            </a:r>
            <a:r>
              <a:rPr lang="en-US" sz="4000" i="1" dirty="0" smtClean="0">
                <a:latin typeface="Times New Roman" panose="02020603050405020304" pitchFamily="18" charset="0"/>
                <a:cs typeface="Times New Roman" panose="02020603050405020304" pitchFamily="18" charset="0"/>
              </a:rPr>
              <a:t>SWOT</a:t>
            </a:r>
            <a:r>
              <a:rPr lang="en-US" sz="4000" i="1" dirty="0" smtClean="0"/>
              <a:t/>
            </a:r>
            <a:br>
              <a:rPr lang="en-US" sz="4000" i="1" dirty="0" smtClean="0"/>
            </a:b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257C41D0-038E-4AB2-8546-064EFF785A31}" type="slidenum">
              <a:rPr lang="en-US" smtClean="0"/>
              <a:t>19</a:t>
            </a:fld>
            <a:endParaRPr lang="en-US" dirty="0"/>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1073073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4419600" cy="1600327"/>
          </a:xfrm>
        </p:spPr>
        <p:txBody>
          <a:bodyPr>
            <a:normAutofit/>
          </a:bodyPr>
          <a:lstStyle/>
          <a:p>
            <a:r>
              <a:rPr lang="en-US" sz="2800" dirty="0" smtClean="0">
                <a:solidFill>
                  <a:schemeClr val="bg1"/>
                </a:solidFill>
                <a:latin typeface="Times New Roman" panose="02020603050405020304" pitchFamily="18" charset="0"/>
                <a:cs typeface="Times New Roman" panose="02020603050405020304" pitchFamily="18" charset="0"/>
              </a:rPr>
              <a:t>PRESENTED TO:</a:t>
            </a:r>
            <a:br>
              <a:rPr lang="en-US" sz="28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     MUNEEBA IFTIKHAR</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3124200"/>
            <a:ext cx="4419600" cy="1905000"/>
          </a:xfrm>
        </p:spPr>
        <p:txBody>
          <a:bodyPr>
            <a:noAutofit/>
          </a:bodyPr>
          <a:lstStyle/>
          <a:p>
            <a:r>
              <a:rPr lang="en-US" sz="1600" b="1" dirty="0" smtClean="0">
                <a:solidFill>
                  <a:schemeClr val="bg1"/>
                </a:solidFill>
                <a:latin typeface="Times New Roman" panose="02020603050405020304" pitchFamily="18" charset="0"/>
                <a:cs typeface="Times New Roman" panose="02020603050405020304" pitchFamily="18" charset="0"/>
              </a:rPr>
              <a:t>PRESENTED BY:</a:t>
            </a:r>
          </a:p>
          <a:p>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smtClean="0">
                <a:solidFill>
                  <a:schemeClr val="bg1"/>
                </a:solidFill>
                <a:latin typeface="Times New Roman" panose="02020603050405020304" pitchFamily="18" charset="0"/>
                <a:cs typeface="Times New Roman" panose="02020603050405020304" pitchFamily="18" charset="0"/>
              </a:rPr>
              <a:t>                  FAIZA IRAM</a:t>
            </a:r>
          </a:p>
          <a:p>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smtClean="0">
                <a:solidFill>
                  <a:schemeClr val="bg1"/>
                </a:solidFill>
                <a:latin typeface="Times New Roman" panose="02020603050405020304" pitchFamily="18" charset="0"/>
                <a:cs typeface="Times New Roman" panose="02020603050405020304" pitchFamily="18" charset="0"/>
              </a:rPr>
              <a:t>                  SARA TARIQ</a:t>
            </a:r>
          </a:p>
          <a:p>
            <a:r>
              <a:rPr lang="en-US" sz="1600" b="1" dirty="0" smtClean="0">
                <a:solidFill>
                  <a:schemeClr val="bg1"/>
                </a:solidFill>
                <a:latin typeface="Times New Roman" panose="02020603050405020304" pitchFamily="18" charset="0"/>
                <a:cs typeface="Times New Roman" panose="02020603050405020304" pitchFamily="18" charset="0"/>
              </a:rPr>
              <a:t>MS. MASS COMM </a:t>
            </a:r>
          </a:p>
          <a:p>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smtClean="0">
                <a:solidFill>
                  <a:schemeClr val="bg1"/>
                </a:solidFill>
                <a:latin typeface="Times New Roman" panose="02020603050405020304" pitchFamily="18" charset="0"/>
                <a:cs typeface="Times New Roman" panose="02020603050405020304" pitchFamily="18" charset="0"/>
              </a:rPr>
              <a:t>                         (PROFESSIONAL TRACK)</a:t>
            </a:r>
          </a:p>
          <a:p>
            <a:r>
              <a:rPr lang="en-US" sz="1600" dirty="0"/>
              <a:t> </a:t>
            </a:r>
            <a:r>
              <a:rPr lang="en-US" sz="1600" dirty="0" smtClean="0"/>
              <a:t>                    </a:t>
            </a:r>
            <a:endParaRPr lang="en-US" sz="1600" dirty="0"/>
          </a:p>
        </p:txBody>
      </p:sp>
      <p:graphicFrame>
        <p:nvGraphicFramePr>
          <p:cNvPr id="5" name="Diagram 4"/>
          <p:cNvGraphicFramePr/>
          <p:nvPr>
            <p:extLst>
              <p:ext uri="{D42A27DB-BD31-4B8C-83A1-F6EECF244321}">
                <p14:modId xmlns:p14="http://schemas.microsoft.com/office/powerpoint/2010/main" val="2400044127"/>
              </p:ext>
            </p:extLst>
          </p:nvPr>
        </p:nvGraphicFramePr>
        <p:xfrm>
          <a:off x="381000" y="282177"/>
          <a:ext cx="8077200" cy="1323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57C41D0-038E-4AB2-8546-064EFF785A31}" type="slidenum">
              <a:rPr lang="en-US" smtClean="0"/>
              <a:pPr/>
              <a:t>2</a:t>
            </a:fld>
            <a:endParaRPr lang="en-US" dirty="0"/>
          </a:p>
        </p:txBody>
      </p:sp>
      <p:pic>
        <p:nvPicPr>
          <p:cNvPr id="6" name="Picture 5"/>
          <p:cNvPicPr/>
          <p:nvPr/>
        </p:nvPicPr>
        <p:blipFill>
          <a:blip r:embed="rId7"/>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4482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lstStyle/>
          <a:p>
            <a:r>
              <a:rPr lang="en-US" dirty="0" smtClean="0"/>
              <a:t>                      SWOT</a:t>
            </a:r>
            <a:endParaRPr lang="en-US" dirty="0"/>
          </a:p>
        </p:txBody>
      </p:sp>
      <p:sp>
        <p:nvSpPr>
          <p:cNvPr id="4" name="Rectangle 3"/>
          <p:cNvSpPr/>
          <p:nvPr/>
        </p:nvSpPr>
        <p:spPr>
          <a:xfrm>
            <a:off x="532228" y="1219200"/>
            <a:ext cx="8077200" cy="4893647"/>
          </a:xfrm>
          <a:prstGeom prst="rect">
            <a:avLst/>
          </a:prstGeom>
        </p:spPr>
        <p:txBody>
          <a:bodyPr wrap="square">
            <a:spAutoFit/>
          </a:bodyPr>
          <a:lstStyle/>
          <a:p>
            <a:r>
              <a:rPr lang="en-US" sz="2400" b="1" dirty="0" smtClean="0"/>
              <a:t>OPPORTUNITIES:</a:t>
            </a:r>
          </a:p>
          <a:p>
            <a:endParaRPr lang="en-US" sz="2400" b="1" dirty="0" smtClean="0"/>
          </a:p>
          <a:p>
            <a:pPr marL="285750" lvl="0" indent="-285750">
              <a:buFont typeface="Wingdings" panose="05000000000000000000" pitchFamily="2" charset="2"/>
              <a:buChar char="q"/>
            </a:pPr>
            <a:r>
              <a:rPr lang="en-US" sz="2400" dirty="0" smtClean="0"/>
              <a:t>Due </a:t>
            </a:r>
            <a:r>
              <a:rPr lang="en-US" sz="2400" dirty="0"/>
              <a:t>to the government's policy of low export duties, Super Asia has opportunities to increase its exports</a:t>
            </a:r>
            <a:r>
              <a:rPr lang="en-US" sz="2400" dirty="0" smtClean="0"/>
              <a:t>.</a:t>
            </a:r>
          </a:p>
          <a:p>
            <a:pPr lvl="0"/>
            <a:endParaRPr lang="en-US" sz="2400" dirty="0"/>
          </a:p>
          <a:p>
            <a:pPr marL="285750" lvl="0" indent="-285750">
              <a:buFont typeface="Wingdings" panose="05000000000000000000" pitchFamily="2" charset="2"/>
              <a:buChar char="q"/>
            </a:pPr>
            <a:r>
              <a:rPr lang="en-US" sz="2400" dirty="0"/>
              <a:t>Due to the strong financial position of the company, management can use the latest technology in their products</a:t>
            </a:r>
            <a:r>
              <a:rPr lang="en-US" sz="2400" dirty="0" smtClean="0"/>
              <a:t>.</a:t>
            </a:r>
          </a:p>
          <a:p>
            <a:pPr lvl="0"/>
            <a:endParaRPr lang="en-US" sz="2400" dirty="0"/>
          </a:p>
          <a:p>
            <a:pPr marL="285750" lvl="0" indent="-285750">
              <a:buFont typeface="Wingdings" panose="05000000000000000000" pitchFamily="2" charset="2"/>
              <a:buChar char="q"/>
            </a:pPr>
            <a:r>
              <a:rPr lang="en-US" sz="2400" dirty="0"/>
              <a:t>Company can use the brand name in the international market to increase sales of Fans</a:t>
            </a:r>
            <a:r>
              <a:rPr lang="en-US" sz="2400" dirty="0" smtClean="0"/>
              <a:t>.</a:t>
            </a:r>
          </a:p>
          <a:p>
            <a:pPr lvl="0"/>
            <a:endParaRPr lang="en-US" sz="2400" dirty="0"/>
          </a:p>
          <a:p>
            <a:pPr marL="285750" lvl="0" indent="-285750">
              <a:buFont typeface="Wingdings" panose="05000000000000000000" pitchFamily="2" charset="2"/>
              <a:buChar char="q"/>
            </a:pPr>
            <a:r>
              <a:rPr lang="en-US" sz="2400" dirty="0"/>
              <a:t>The company is financially very strong, so it can use the electronic media and print to increase their sales</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257C41D0-038E-4AB2-8546-064EFF785A31}" type="slidenum">
              <a:rPr lang="en-US" smtClean="0"/>
              <a:t>20</a:t>
            </a:fld>
            <a:endParaRPr lang="en-US" dirty="0"/>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60173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304799"/>
            <a:ext cx="4572000" cy="1077218"/>
          </a:xfrm>
          <a:prstGeom prst="rect">
            <a:avLst/>
          </a:prstGeom>
        </p:spPr>
        <p:txBody>
          <a:bodyPr>
            <a:spAutoFit/>
          </a:bodyPr>
          <a:lstStyle/>
          <a:p>
            <a:r>
              <a:rPr lang="en-US" sz="3200" b="1" i="1" dirty="0" smtClean="0">
                <a:latin typeface="Times New Roman" panose="02020603050405020304" pitchFamily="18" charset="0"/>
                <a:cs typeface="Times New Roman" panose="02020603050405020304" pitchFamily="18" charset="0"/>
              </a:rPr>
              <a:t>          SWOT</a:t>
            </a:r>
            <a:r>
              <a:rPr lang="en-US" sz="3200" b="1" i="1" dirty="0">
                <a:latin typeface="Times New Roman" panose="02020603050405020304" pitchFamily="18" charset="0"/>
                <a:cs typeface="Times New Roman" panose="02020603050405020304" pitchFamily="18" charset="0"/>
              </a:rPr>
              <a:t/>
            </a:r>
            <a:br>
              <a:rPr lang="en-US" sz="3200" b="1" i="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82172" y="990600"/>
            <a:ext cx="8458200" cy="5016758"/>
          </a:xfrm>
          <a:prstGeom prst="rect">
            <a:avLst/>
          </a:prstGeom>
        </p:spPr>
        <p:txBody>
          <a:bodyPr wrap="square">
            <a:spAutoFit/>
          </a:bodyPr>
          <a:lstStyle/>
          <a:p>
            <a:r>
              <a:rPr lang="en-US" sz="2800" b="1" dirty="0" smtClean="0"/>
              <a:t>THREATS:</a:t>
            </a:r>
          </a:p>
          <a:p>
            <a:endParaRPr lang="en-US" sz="2800" b="1" dirty="0" smtClean="0"/>
          </a:p>
          <a:p>
            <a:pPr marL="342900" lvl="0" indent="-342900">
              <a:buFont typeface="Wingdings" panose="05000000000000000000" pitchFamily="2" charset="2"/>
              <a:buChar char="q"/>
            </a:pPr>
            <a:r>
              <a:rPr lang="en-US" sz="2400" dirty="0" smtClean="0"/>
              <a:t>Bigger </a:t>
            </a:r>
            <a:r>
              <a:rPr lang="en-US" sz="2400" dirty="0"/>
              <a:t>advertisement budget of others.</a:t>
            </a:r>
          </a:p>
          <a:p>
            <a:pPr marL="342900" lvl="0" indent="-342900">
              <a:buFont typeface="Wingdings" panose="05000000000000000000" pitchFamily="2" charset="2"/>
              <a:buChar char="q"/>
            </a:pPr>
            <a:r>
              <a:rPr lang="en-US" sz="2400" dirty="0"/>
              <a:t>Chinese technology is a very big threat to Super Asia.</a:t>
            </a:r>
          </a:p>
          <a:p>
            <a:pPr marL="342900" lvl="0" indent="-342900">
              <a:buFont typeface="Wingdings" panose="05000000000000000000" pitchFamily="2" charset="2"/>
              <a:buChar char="q"/>
            </a:pPr>
            <a:r>
              <a:rPr lang="en-US" sz="2400" dirty="0"/>
              <a:t>Other competitors of Super Asia offer the same products at relatively lower prices.</a:t>
            </a:r>
          </a:p>
          <a:p>
            <a:pPr marL="342900" lvl="0" indent="-342900">
              <a:buFont typeface="Wingdings" panose="05000000000000000000" pitchFamily="2" charset="2"/>
              <a:buChar char="q"/>
            </a:pPr>
            <a:r>
              <a:rPr lang="en-US" sz="2400" dirty="0"/>
              <a:t>There are a large number of new companies set to increase competition in the market.</a:t>
            </a:r>
          </a:p>
          <a:p>
            <a:pPr marL="342900" lvl="0" indent="-342900">
              <a:buFont typeface="Wingdings" panose="05000000000000000000" pitchFamily="2" charset="2"/>
              <a:buChar char="q"/>
            </a:pPr>
            <a:r>
              <a:rPr lang="en-US" sz="2400" dirty="0" smtClean="0"/>
              <a:t>HAIER </a:t>
            </a:r>
            <a:r>
              <a:rPr lang="en-US" sz="2400" dirty="0"/>
              <a:t>Washing Machine Company invests heavy budget in promoting their products.</a:t>
            </a:r>
          </a:p>
          <a:p>
            <a:pPr marL="342900" lvl="0" indent="-342900">
              <a:buFont typeface="Wingdings" panose="05000000000000000000" pitchFamily="2" charset="2"/>
              <a:buChar char="q"/>
            </a:pPr>
            <a:r>
              <a:rPr lang="en-US" sz="2400" dirty="0"/>
              <a:t>Current energy crisis and electricity is a very big obstacle to the company's manufacturing unit. Due to lack of electricity the company may not be able to meet the demand.</a:t>
            </a:r>
          </a:p>
        </p:txBody>
      </p:sp>
      <p:sp>
        <p:nvSpPr>
          <p:cNvPr id="2" name="Slide Number Placeholder 1"/>
          <p:cNvSpPr>
            <a:spLocks noGrp="1"/>
          </p:cNvSpPr>
          <p:nvPr>
            <p:ph type="sldNum" sz="quarter" idx="12"/>
          </p:nvPr>
        </p:nvSpPr>
        <p:spPr/>
        <p:txBody>
          <a:bodyPr/>
          <a:lstStyle/>
          <a:p>
            <a:fld id="{257C41D0-038E-4AB2-8546-064EFF785A31}" type="slidenum">
              <a:rPr lang="en-US" smtClean="0"/>
              <a:t>21</a:t>
            </a:fld>
            <a:endParaRPr lang="en-US" dirty="0"/>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601730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SHARE</a:t>
            </a:r>
            <a:endParaRPr lang="en-US" sz="49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26697337"/>
              </p:ext>
            </p:extLst>
          </p:nvPr>
        </p:nvGraphicFramePr>
        <p:xfrm>
          <a:off x="304800" y="1752600"/>
          <a:ext cx="7772400" cy="4724400"/>
        </p:xfrm>
        <a:graphic>
          <a:graphicData uri="http://schemas.openxmlformats.org/presentationml/2006/ole">
            <mc:AlternateContent xmlns:mc="http://schemas.openxmlformats.org/markup-compatibility/2006">
              <mc:Choice xmlns:v="urn:schemas-microsoft-com:vml" Requires="v">
                <p:oleObj spid="_x0000_s2092" name="Document" r:id="rId4" imgW="6046546" imgH="5197415" progId="Word.Document.12">
                  <p:embed/>
                </p:oleObj>
              </mc:Choice>
              <mc:Fallback>
                <p:oleObj name="Document" r:id="rId4" imgW="6046546" imgH="519741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7772400" cy="4724400"/>
                      </a:xfrm>
                      <a:prstGeom prst="rect">
                        <a:avLst/>
                      </a:prstGeom>
                      <a:noFill/>
                      <a:effectLst/>
                    </p:spPr>
                  </p:pic>
                </p:oleObj>
              </mc:Fallback>
            </mc:AlternateContent>
          </a:graphicData>
        </a:graphic>
      </p:graphicFrame>
      <p:sp>
        <p:nvSpPr>
          <p:cNvPr id="3" name="TextBox 2"/>
          <p:cNvSpPr txBox="1"/>
          <p:nvPr/>
        </p:nvSpPr>
        <p:spPr>
          <a:xfrm>
            <a:off x="1981200" y="1200443"/>
            <a:ext cx="6673269" cy="369332"/>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BOSTON CONSULTING GROUP MATRIX</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257C41D0-038E-4AB2-8546-064EFF785A31}" type="slidenum">
              <a:rPr lang="en-US" smtClean="0"/>
              <a:t>22</a:t>
            </a:fld>
            <a:endParaRPr lang="en-US" dirty="0"/>
          </a:p>
        </p:txBody>
      </p:sp>
      <p:pic>
        <p:nvPicPr>
          <p:cNvPr id="6" name="Picture 5"/>
          <p:cNvPicPr/>
          <p:nvPr/>
        </p:nvPicPr>
        <p:blipFill>
          <a:blip r:embed="rId6"/>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10383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SHARE</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200" y="1828800"/>
            <a:ext cx="7772400" cy="3539430"/>
          </a:xfrm>
          <a:prstGeom prst="rect">
            <a:avLst/>
          </a:prstGeom>
        </p:spPr>
        <p:txBody>
          <a:bodyPr wrap="square">
            <a:spAutoFit/>
          </a:bodyPr>
          <a:lstStyle/>
          <a:p>
            <a:r>
              <a:rPr lang="en-US" sz="2800" b="1" dirty="0" smtClean="0"/>
              <a:t>STARS </a:t>
            </a:r>
          </a:p>
          <a:p>
            <a:endParaRPr lang="en-US" sz="2800" b="1" dirty="0" smtClean="0"/>
          </a:p>
          <a:p>
            <a:pPr marL="342900" indent="-342900">
              <a:buFont typeface="Wingdings" panose="05000000000000000000" pitchFamily="2" charset="2"/>
              <a:buChar char="q"/>
            </a:pPr>
            <a:r>
              <a:rPr lang="en-US" sz="2400" b="1" dirty="0" smtClean="0"/>
              <a:t>       </a:t>
            </a:r>
            <a:r>
              <a:rPr lang="en-US" sz="2400" dirty="0" smtClean="0"/>
              <a:t>Stars </a:t>
            </a:r>
            <a:r>
              <a:rPr lang="en-US" sz="2400" dirty="0"/>
              <a:t>are high growth businesses or products competing in markets where they are relatively strong compared with the </a:t>
            </a:r>
            <a:r>
              <a:rPr lang="en-US" sz="2400" dirty="0" smtClean="0"/>
              <a:t>competition.</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 </a:t>
            </a:r>
            <a:r>
              <a:rPr lang="en-US" sz="2400" dirty="0"/>
              <a:t>Here the motorcycle and fans of Super Asia best fit because their growth is high but they still need high investment to sustain their growth.</a:t>
            </a:r>
          </a:p>
        </p:txBody>
      </p:sp>
      <p:sp>
        <p:nvSpPr>
          <p:cNvPr id="7" name="Slide Number Placeholder 6"/>
          <p:cNvSpPr>
            <a:spLocks noGrp="1"/>
          </p:cNvSpPr>
          <p:nvPr>
            <p:ph type="sldNum" sz="quarter" idx="12"/>
          </p:nvPr>
        </p:nvSpPr>
        <p:spPr/>
        <p:txBody>
          <a:bodyPr/>
          <a:lstStyle/>
          <a:p>
            <a:fld id="{257C41D0-038E-4AB2-8546-064EFF785A31}" type="slidenum">
              <a:rPr lang="en-US" smtClean="0"/>
              <a:t>23</a:t>
            </a:fld>
            <a:endParaRPr lang="en-US" dirty="0"/>
          </a:p>
        </p:txBody>
      </p:sp>
      <p:pic>
        <p:nvPicPr>
          <p:cNvPr id="8" name="Picture 7"/>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529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SHARE</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00" y="1676400"/>
            <a:ext cx="8382000" cy="3016210"/>
          </a:xfrm>
          <a:prstGeom prst="rect">
            <a:avLst/>
          </a:prstGeom>
        </p:spPr>
        <p:txBody>
          <a:bodyPr wrap="square">
            <a:spAutoFit/>
          </a:bodyPr>
          <a:lstStyle/>
          <a:p>
            <a:r>
              <a:rPr lang="en-US" sz="2800" b="1" dirty="0" smtClean="0"/>
              <a:t>CASH COWS </a:t>
            </a:r>
          </a:p>
          <a:p>
            <a:endParaRPr lang="en-US" dirty="0"/>
          </a:p>
          <a:p>
            <a:pPr marL="285750" indent="-285750">
              <a:buFont typeface="Wingdings" panose="05000000000000000000" pitchFamily="2" charset="2"/>
              <a:buChar char="q"/>
            </a:pPr>
            <a:r>
              <a:rPr lang="en-US" sz="2400" dirty="0" smtClean="0"/>
              <a:t> </a:t>
            </a:r>
            <a:r>
              <a:rPr lang="en-US" sz="2400" dirty="0"/>
              <a:t>Cash cows are low-growth businesses or products with a relatively high market share. </a:t>
            </a:r>
            <a:endParaRPr lang="en-US" sz="2400" dirty="0" smtClean="0"/>
          </a:p>
          <a:p>
            <a:pPr marL="285750" indent="-285750">
              <a:buFont typeface="Wingdings" panose="05000000000000000000" pitchFamily="2" charset="2"/>
              <a:buChar char="q"/>
            </a:pPr>
            <a:endParaRPr lang="en-US" sz="2400" dirty="0" smtClean="0"/>
          </a:p>
          <a:p>
            <a:pPr marL="285750" indent="-285750">
              <a:buFont typeface="Wingdings" panose="05000000000000000000" pitchFamily="2" charset="2"/>
              <a:buChar char="q"/>
            </a:pPr>
            <a:r>
              <a:rPr lang="en-US" sz="2400" dirty="0" smtClean="0"/>
              <a:t>Washing </a:t>
            </a:r>
            <a:r>
              <a:rPr lang="en-US" sz="2400" dirty="0"/>
              <a:t>Machines of Super Asia comes under this head because they are earning a lot for the company and need very low investment</a:t>
            </a:r>
            <a:r>
              <a:rPr lang="en-US" dirty="0"/>
              <a:t>.</a:t>
            </a:r>
          </a:p>
        </p:txBody>
      </p:sp>
      <p:sp>
        <p:nvSpPr>
          <p:cNvPr id="5" name="Slide Number Placeholder 4"/>
          <p:cNvSpPr>
            <a:spLocks noGrp="1"/>
          </p:cNvSpPr>
          <p:nvPr>
            <p:ph type="sldNum" sz="quarter" idx="12"/>
          </p:nvPr>
        </p:nvSpPr>
        <p:spPr/>
        <p:txBody>
          <a:bodyPr/>
          <a:lstStyle/>
          <a:p>
            <a:fld id="{257C41D0-038E-4AB2-8546-064EFF785A31}" type="slidenum">
              <a:rPr lang="en-US" smtClean="0"/>
              <a:t>24</a:t>
            </a:fld>
            <a:endParaRPr lang="en-US" dirty="0"/>
          </a:p>
        </p:txBody>
      </p:sp>
      <p:pic>
        <p:nvPicPr>
          <p:cNvPr id="6" name="Picture 5"/>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10383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SHARE</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000" y="1905506"/>
            <a:ext cx="7772400" cy="3170099"/>
          </a:xfrm>
          <a:prstGeom prst="rect">
            <a:avLst/>
          </a:prstGeom>
        </p:spPr>
        <p:txBody>
          <a:bodyPr wrap="square">
            <a:spAutoFit/>
          </a:bodyPr>
          <a:lstStyle/>
          <a:p>
            <a:r>
              <a:rPr lang="en-US" sz="2800" b="1" dirty="0" smtClean="0"/>
              <a:t>QUESTION MARKS </a:t>
            </a:r>
          </a:p>
          <a:p>
            <a:endParaRPr lang="en-US" sz="2800" dirty="0" smtClean="0"/>
          </a:p>
          <a:p>
            <a:pPr marL="285750" indent="-285750">
              <a:buFont typeface="Wingdings" panose="05000000000000000000" pitchFamily="2" charset="2"/>
              <a:buChar char="q"/>
            </a:pPr>
            <a:r>
              <a:rPr lang="en-US" dirty="0" smtClean="0"/>
              <a:t> </a:t>
            </a:r>
            <a:r>
              <a:rPr lang="en-US" sz="2400" dirty="0"/>
              <a:t>Question marks are businesses or products with low market share but which operate in higher growth markets. </a:t>
            </a:r>
            <a:endParaRPr lang="en-US" sz="2400" dirty="0" smtClean="0"/>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Water </a:t>
            </a:r>
            <a:r>
              <a:rPr lang="en-US" sz="2400" dirty="0"/>
              <a:t>Dispensers, Geyser, Room Air Cooler and Safe Lines have very low market share but they operate in higher market </a:t>
            </a:r>
            <a:r>
              <a:rPr lang="en-US" sz="2400" dirty="0" smtClean="0"/>
              <a:t>growth</a:t>
            </a:r>
            <a:endParaRPr lang="en-US" sz="2400" dirty="0"/>
          </a:p>
        </p:txBody>
      </p:sp>
      <p:sp>
        <p:nvSpPr>
          <p:cNvPr id="5" name="Slide Number Placeholder 4"/>
          <p:cNvSpPr>
            <a:spLocks noGrp="1"/>
          </p:cNvSpPr>
          <p:nvPr>
            <p:ph type="sldNum" sz="quarter" idx="12"/>
          </p:nvPr>
        </p:nvSpPr>
        <p:spPr/>
        <p:txBody>
          <a:bodyPr/>
          <a:lstStyle/>
          <a:p>
            <a:fld id="{257C41D0-038E-4AB2-8546-064EFF785A31}" type="slidenum">
              <a:rPr lang="en-US" smtClean="0"/>
              <a:t>25</a:t>
            </a:fld>
            <a:endParaRPr lang="en-US" dirty="0"/>
          </a:p>
        </p:txBody>
      </p:sp>
      <p:pic>
        <p:nvPicPr>
          <p:cNvPr id="6" name="Picture 5"/>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8011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SHARE</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000" y="1676400"/>
            <a:ext cx="8001000" cy="3016210"/>
          </a:xfrm>
          <a:prstGeom prst="rect">
            <a:avLst/>
          </a:prstGeom>
        </p:spPr>
        <p:txBody>
          <a:bodyPr wrap="square">
            <a:spAutoFit/>
          </a:bodyPr>
          <a:lstStyle/>
          <a:p>
            <a:r>
              <a:rPr lang="en-US" sz="2800" b="1" dirty="0" smtClean="0"/>
              <a:t>DOGS </a:t>
            </a:r>
            <a:endParaRPr lang="en-US" sz="2800" dirty="0" smtClean="0"/>
          </a:p>
          <a:p>
            <a:endParaRPr lang="en-US" dirty="0"/>
          </a:p>
          <a:p>
            <a:pPr marL="285750" indent="-285750">
              <a:buFont typeface="Wingdings" panose="05000000000000000000" pitchFamily="2" charset="2"/>
              <a:buChar char="q"/>
            </a:pPr>
            <a:r>
              <a:rPr lang="en-US" dirty="0" smtClean="0"/>
              <a:t> </a:t>
            </a:r>
            <a:r>
              <a:rPr lang="en-US" sz="2400" dirty="0"/>
              <a:t>Unsurprisingly, the term "dogs" refers to businesses or products that have low relative share in unattractive, low-growth markets. </a:t>
            </a:r>
            <a:endParaRPr lang="en-US" sz="2400" dirty="0" smtClean="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Air </a:t>
            </a:r>
            <a:r>
              <a:rPr lang="en-US" sz="2400" dirty="0"/>
              <a:t>Conditioners and Microwave Oven of Super Asia are at this stage.</a:t>
            </a:r>
          </a:p>
        </p:txBody>
      </p:sp>
      <p:sp>
        <p:nvSpPr>
          <p:cNvPr id="5" name="Slide Number Placeholder 4"/>
          <p:cNvSpPr>
            <a:spLocks noGrp="1"/>
          </p:cNvSpPr>
          <p:nvPr>
            <p:ph type="sldNum" sz="quarter" idx="12"/>
          </p:nvPr>
        </p:nvSpPr>
        <p:spPr/>
        <p:txBody>
          <a:bodyPr/>
          <a:lstStyle/>
          <a:p>
            <a:fld id="{257C41D0-038E-4AB2-8546-064EFF785A31}" type="slidenum">
              <a:rPr lang="en-US" smtClean="0"/>
              <a:t>26</a:t>
            </a:fld>
            <a:endParaRPr lang="en-US" dirty="0"/>
          </a:p>
        </p:txBody>
      </p:sp>
      <p:pic>
        <p:nvPicPr>
          <p:cNvPr id="6" name="Picture 5"/>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8011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COMPETITORS ANALYSIS</a:t>
            </a:r>
            <a:endParaRPr lang="en-US" sz="49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6207809"/>
              </p:ext>
            </p:extLst>
          </p:nvPr>
        </p:nvGraphicFramePr>
        <p:xfrm>
          <a:off x="457200" y="1324610"/>
          <a:ext cx="7924800" cy="507619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257C41D0-038E-4AB2-8546-064EFF785A31}" type="slidenum">
              <a:rPr lang="en-US" smtClean="0"/>
              <a:t>27</a:t>
            </a:fld>
            <a:endParaRPr lang="en-US" dirty="0"/>
          </a:p>
        </p:txBody>
      </p:sp>
      <p:pic>
        <p:nvPicPr>
          <p:cNvPr id="6" name="Picture 5"/>
          <p:cNvPicPr/>
          <p:nvPr/>
        </p:nvPicPr>
        <p:blipFill>
          <a:blip r:embed="rId3"/>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18999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4900" dirty="0" smtClean="0">
                <a:solidFill>
                  <a:schemeClr val="bg1"/>
                </a:solidFill>
                <a:latin typeface="Times New Roman" panose="02020603050405020304" pitchFamily="18" charset="0"/>
                <a:cs typeface="Times New Roman" panose="02020603050405020304" pitchFamily="18" charset="0"/>
              </a:rPr>
              <a:t>BRAND EQUITY</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57C41D0-038E-4AB2-8546-064EFF785A31}" type="slidenum">
              <a:rPr lang="en-US" smtClean="0"/>
              <a:t>28</a:t>
            </a:fld>
            <a:endParaRPr lang="en-US" dirty="0"/>
          </a:p>
        </p:txBody>
      </p:sp>
      <p:pic>
        <p:nvPicPr>
          <p:cNvPr id="6" name="Picture 5"/>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
        <p:nvSpPr>
          <p:cNvPr id="4" name="Rectangle 3"/>
          <p:cNvSpPr/>
          <p:nvPr/>
        </p:nvSpPr>
        <p:spPr>
          <a:xfrm>
            <a:off x="1143000" y="1524000"/>
            <a:ext cx="6324600" cy="1631216"/>
          </a:xfrm>
          <a:prstGeom prst="rect">
            <a:avLst/>
          </a:prstGeom>
        </p:spPr>
        <p:txBody>
          <a:bodyPr wrap="square">
            <a:spAutoFit/>
          </a:bodyPr>
          <a:lstStyle/>
          <a:p>
            <a:pPr marL="342900" indent="-342900">
              <a:buFont typeface="Wingdings" panose="05000000000000000000" pitchFamily="2" charset="2"/>
              <a:buChar char="q"/>
            </a:pPr>
            <a:r>
              <a:rPr lang="en-US" sz="2000" b="1" dirty="0"/>
              <a:t>The brand equity of super </a:t>
            </a:r>
            <a:r>
              <a:rPr lang="en-US" sz="2000" b="1" dirty="0" err="1"/>
              <a:t>asia</a:t>
            </a:r>
            <a:r>
              <a:rPr lang="en-US" sz="2000" b="1" dirty="0"/>
              <a:t> is washing machine as the industry started with manufacture of washing machine so it is considered as most trustable product which have created an optimistic image of super </a:t>
            </a:r>
            <a:r>
              <a:rPr lang="en-US" sz="2000" b="1" dirty="0" err="1"/>
              <a:t>asia</a:t>
            </a:r>
            <a:r>
              <a:rPr lang="en-US" sz="2000" b="1" dirty="0"/>
              <a:t> in the market.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3467686"/>
            <a:ext cx="2057400" cy="2540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439551"/>
            <a:ext cx="2667000" cy="2569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439551"/>
            <a:ext cx="2186025" cy="257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8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SHARE</a:t>
            </a:r>
            <a:endParaRPr lang="en-US" sz="49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rcRect/>
          <a:stretch>
            <a:fillRect/>
          </a:stretch>
        </p:blipFill>
        <p:spPr bwMode="auto">
          <a:xfrm>
            <a:off x="762000" y="1066800"/>
            <a:ext cx="7772400" cy="565531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57C41D0-038E-4AB2-8546-064EFF785A31}" type="slidenum">
              <a:rPr lang="en-US" smtClean="0"/>
              <a:t>29</a:t>
            </a:fld>
            <a:endParaRPr lang="en-US" dirty="0"/>
          </a:p>
        </p:txBody>
      </p:sp>
      <p:pic>
        <p:nvPicPr>
          <p:cNvPr id="6" name="Picture 5"/>
          <p:cNvPicPr/>
          <p:nvPr/>
        </p:nvPicPr>
        <p:blipFill>
          <a:blip r:embed="rId3"/>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18999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85779463"/>
              </p:ext>
            </p:extLst>
          </p:nvPr>
        </p:nvGraphicFramePr>
        <p:xfrm>
          <a:off x="2362200" y="304800"/>
          <a:ext cx="5943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2743200"/>
            <a:ext cx="22098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CONTENTS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257C41D0-038E-4AB2-8546-064EFF785A31}" type="slidenum">
              <a:rPr lang="en-US" smtClean="0"/>
              <a:pPr/>
              <a:t>3</a:t>
            </a:fld>
            <a:endParaRPr lang="en-US" dirty="0"/>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2274" y="6172200"/>
            <a:ext cx="13112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360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ANALYSIS</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57C41D0-038E-4AB2-8546-064EFF785A31}" type="slidenum">
              <a:rPr lang="en-US" smtClean="0"/>
              <a:t>30</a:t>
            </a:fld>
            <a:endParaRPr lang="en-US" dirty="0"/>
          </a:p>
        </p:txBody>
      </p:sp>
      <p:pic>
        <p:nvPicPr>
          <p:cNvPr id="6" name="Picture 5"/>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graphicFrame>
        <p:nvGraphicFramePr>
          <p:cNvPr id="4" name="Diagram 3"/>
          <p:cNvGraphicFramePr/>
          <p:nvPr>
            <p:extLst>
              <p:ext uri="{D42A27DB-BD31-4B8C-83A1-F6EECF244321}">
                <p14:modId xmlns:p14="http://schemas.microsoft.com/office/powerpoint/2010/main" val="116162746"/>
              </p:ext>
            </p:extLst>
          </p:nvPr>
        </p:nvGraphicFramePr>
        <p:xfrm>
          <a:off x="1066801" y="1219200"/>
          <a:ext cx="7210424"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40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ANALYSIS</a:t>
            </a:r>
            <a:endParaRPr lang="en-US" sz="49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3283452689"/>
              </p:ext>
            </p:extLst>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613660" y="1282505"/>
            <a:ext cx="5158740"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 LIFE CYCLE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p:txBody>
          <a:bodyPr/>
          <a:lstStyle/>
          <a:p>
            <a:fld id="{257C41D0-038E-4AB2-8546-064EFF785A31}" type="slidenum">
              <a:rPr lang="en-US" smtClean="0"/>
              <a:t>31</a:t>
            </a:fld>
            <a:endParaRPr lang="en-US" dirty="0"/>
          </a:p>
        </p:txBody>
      </p:sp>
      <p:pic>
        <p:nvPicPr>
          <p:cNvPr id="7" name="Picture 6"/>
          <p:cNvPicPr/>
          <p:nvPr/>
        </p:nvPicPr>
        <p:blipFill>
          <a:blip r:embed="rId7"/>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59440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 ANALYSIS</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13660" y="1282505"/>
            <a:ext cx="5158740"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 LIFE CYCLE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p:nvPr/>
        </p:nvPicPr>
        <p:blipFill>
          <a:blip r:embed="rId2"/>
          <a:srcRect/>
          <a:stretch>
            <a:fillRect/>
          </a:stretch>
        </p:blipFill>
        <p:spPr bwMode="auto">
          <a:xfrm>
            <a:off x="1295400" y="1905000"/>
            <a:ext cx="7086600" cy="441960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257C41D0-038E-4AB2-8546-064EFF785A31}" type="slidenum">
              <a:rPr lang="en-US" smtClean="0"/>
              <a:t>32</a:t>
            </a:fld>
            <a:endParaRPr lang="en-US" dirty="0"/>
          </a:p>
        </p:txBody>
      </p:sp>
      <p:pic>
        <p:nvPicPr>
          <p:cNvPr id="7" name="Picture 6"/>
          <p:cNvPicPr/>
          <p:nvPr/>
        </p:nvPicPr>
        <p:blipFill>
          <a:blip r:embed="rId3"/>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7945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MARKETING MIX</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7C41D0-038E-4AB2-8546-064EFF785A31}" type="slidenum">
              <a:rPr lang="en-US" smtClean="0"/>
              <a:t>33</a:t>
            </a:fld>
            <a:endParaRPr lang="en-US" dirty="0"/>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
        <p:nvSpPr>
          <p:cNvPr id="7" name="Rectangle 6"/>
          <p:cNvSpPr/>
          <p:nvPr/>
        </p:nvSpPr>
        <p:spPr>
          <a:xfrm>
            <a:off x="1524000" y="1397000"/>
            <a:ext cx="6096000" cy="4064000"/>
          </a:xfrm>
          <a:prstGeom prst="rect">
            <a:avLst/>
          </a:prstGeom>
        </p:spPr>
        <p:txBody>
          <a:bodyPr/>
          <a:lstStyle/>
          <a:p>
            <a:pPr lvl="0">
              <a:buChar char="•"/>
            </a:pPr>
            <a:endParaRPr lang="en-US"/>
          </a:p>
          <a:p>
            <a:pPr lvl="1">
              <a:buChar char="•"/>
            </a:pPr>
            <a:endParaRPr lang="en-US"/>
          </a:p>
          <a:p>
            <a:pPr lvl="0">
              <a:buChar char="•"/>
            </a:pPr>
            <a:endParaRPr lang="en-US"/>
          </a:p>
          <a:p>
            <a:pPr lvl="1">
              <a:buChar char="•"/>
            </a:pPr>
            <a:endParaRPr lang="en-US"/>
          </a:p>
          <a:p>
            <a:pPr lvl="0">
              <a:buChar char="•"/>
            </a:pPr>
            <a:endParaRPr lang="en-US"/>
          </a:p>
          <a:p>
            <a:pPr lvl="1">
              <a:buChar char="•"/>
            </a:pPr>
            <a:endParaRPr lang="en-US"/>
          </a:p>
        </p:txBody>
      </p:sp>
      <p:graphicFrame>
        <p:nvGraphicFramePr>
          <p:cNvPr id="8" name="Diagram 7"/>
          <p:cNvGraphicFramePr/>
          <p:nvPr>
            <p:extLst>
              <p:ext uri="{D42A27DB-BD31-4B8C-83A1-F6EECF244321}">
                <p14:modId xmlns:p14="http://schemas.microsoft.com/office/powerpoint/2010/main" val="1551969009"/>
              </p:ext>
            </p:extLst>
          </p:nvPr>
        </p:nvGraphicFramePr>
        <p:xfrm>
          <a:off x="609600" y="1397000"/>
          <a:ext cx="832485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38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solidFill>
                  <a:schemeClr val="bg1"/>
                </a:solidFill>
              </a:rPr>
              <a:t>     MARKETING POSITIONING</a:t>
            </a:r>
            <a:endParaRPr lang="en-US" sz="49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50139472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57C41D0-038E-4AB2-8546-064EFF785A31}" type="slidenum">
              <a:rPr lang="en-US" smtClean="0"/>
              <a:t>34</a:t>
            </a:fld>
            <a:endParaRPr lang="en-US"/>
          </a:p>
        </p:txBody>
      </p:sp>
      <p:pic>
        <p:nvPicPr>
          <p:cNvPr id="6" name="Picture 5"/>
          <p:cNvPicPr/>
          <p:nvPr/>
        </p:nvPicPr>
        <p:blipFill>
          <a:blip r:embed="rId7"/>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9950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solidFill>
                  <a:schemeClr val="bg1"/>
                </a:solidFill>
              </a:rPr>
              <a:t>     ADVERTISEMENT STRATEGY</a:t>
            </a:r>
            <a:endParaRPr lang="en-US" sz="49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3279188682"/>
              </p:ext>
            </p:extLst>
          </p:nvPr>
        </p:nvGraphicFramePr>
        <p:xfrm>
          <a:off x="1600200" y="1447800"/>
          <a:ext cx="60960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57C41D0-038E-4AB2-8546-064EFF785A31}" type="slidenum">
              <a:rPr lang="en-US" smtClean="0"/>
              <a:t>35</a:t>
            </a:fld>
            <a:endParaRPr lang="en-US" dirty="0"/>
          </a:p>
        </p:txBody>
      </p:sp>
      <p:pic>
        <p:nvPicPr>
          <p:cNvPr id="5" name="Picture 4"/>
          <p:cNvPicPr/>
          <p:nvPr/>
        </p:nvPicPr>
        <p:blipFill>
          <a:blip r:embed="rId7"/>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9950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solidFill>
                  <a:schemeClr val="bg1"/>
                </a:solidFill>
              </a:rPr>
              <a:t>     ADVERTISEMENT STRATEGY</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7C41D0-038E-4AB2-8546-064EFF785A31}" type="slidenum">
              <a:rPr lang="en-US" smtClean="0"/>
              <a:t>36</a:t>
            </a:fld>
            <a:endParaRPr lang="en-US" dirty="0"/>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599"/>
            <a:ext cx="3771900" cy="51006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85" y="4229248"/>
            <a:ext cx="795130" cy="2674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1520" y="1769807"/>
            <a:ext cx="4145280" cy="2514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628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RECOMMENDATIONS</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89782" y="1371600"/>
            <a:ext cx="7848600" cy="4401205"/>
          </a:xfrm>
          <a:prstGeom prst="rect">
            <a:avLst/>
          </a:prstGeom>
        </p:spPr>
        <p:txBody>
          <a:bodyPr wrap="square">
            <a:spAutoFit/>
          </a:bodyPr>
          <a:lstStyle/>
          <a:p>
            <a:pPr marL="342900" lvl="0" indent="-342900">
              <a:buFont typeface="Wingdings" panose="05000000000000000000" pitchFamily="2" charset="2"/>
              <a:buChar char="q"/>
            </a:pPr>
            <a:r>
              <a:rPr lang="en-US" sz="2000" b="1" dirty="0"/>
              <a:t>Super Asia is also offering motorcycle with its brand name but there are lot of complaints the company is facing from its motorcycle department. So the organization must improve the quality of its motorcycle in order to maintain its goodwill.</a:t>
            </a:r>
          </a:p>
          <a:p>
            <a:endParaRPr lang="en-US" sz="2000" b="1" dirty="0"/>
          </a:p>
          <a:p>
            <a:pPr marL="342900" lvl="0" indent="-342900">
              <a:buFont typeface="Wingdings" panose="05000000000000000000" pitchFamily="2" charset="2"/>
              <a:buChar char="q"/>
            </a:pPr>
            <a:r>
              <a:rPr lang="en-US" sz="2000" b="1" dirty="0"/>
              <a:t>The organization is also in process of computerizing its records which is good sign but it is going on with small progress. Computerization must be done on early basis . </a:t>
            </a:r>
          </a:p>
          <a:p>
            <a:endParaRPr lang="en-US" sz="2000" b="1" dirty="0"/>
          </a:p>
          <a:p>
            <a:pPr marL="342900" lvl="0" indent="-342900">
              <a:buFont typeface="Wingdings" panose="05000000000000000000" pitchFamily="2" charset="2"/>
              <a:buChar char="q"/>
            </a:pPr>
            <a:r>
              <a:rPr lang="en-US" sz="2000" b="1" dirty="0"/>
              <a:t>Company’s different schemes must be conveyed to the targeted customers so that to increase the share in market</a:t>
            </a:r>
            <a:r>
              <a:rPr lang="en-US" sz="2000" b="1" dirty="0" smtClean="0"/>
              <a:t>.</a:t>
            </a:r>
          </a:p>
          <a:p>
            <a:pPr marL="342900" lvl="0" indent="-342900">
              <a:buFont typeface="Wingdings" panose="05000000000000000000" pitchFamily="2" charset="2"/>
              <a:buChar char="q"/>
            </a:pPr>
            <a:endParaRPr lang="en-US" sz="2000" b="1" dirty="0"/>
          </a:p>
          <a:p>
            <a:pPr marL="342900" lvl="0" indent="-342900">
              <a:buFont typeface="Wingdings" panose="05000000000000000000" pitchFamily="2" charset="2"/>
              <a:buChar char="q"/>
            </a:pPr>
            <a:r>
              <a:rPr lang="en-US" sz="2000" b="1" dirty="0" smtClean="0"/>
              <a:t>Super </a:t>
            </a:r>
            <a:r>
              <a:rPr lang="en-US" sz="2000" b="1" dirty="0" err="1" smtClean="0"/>
              <a:t>asia</a:t>
            </a:r>
            <a:r>
              <a:rPr lang="en-US" sz="2000" b="1" dirty="0" smtClean="0"/>
              <a:t> should also work on its advertisements to make them more attractive than its competitors.</a:t>
            </a:r>
            <a:endParaRPr lang="en-US" sz="2000" b="1" dirty="0"/>
          </a:p>
        </p:txBody>
      </p:sp>
      <p:sp>
        <p:nvSpPr>
          <p:cNvPr id="6" name="Slide Number Placeholder 5"/>
          <p:cNvSpPr>
            <a:spLocks noGrp="1"/>
          </p:cNvSpPr>
          <p:nvPr>
            <p:ph type="sldNum" sz="quarter" idx="12"/>
          </p:nvPr>
        </p:nvSpPr>
        <p:spPr/>
        <p:txBody>
          <a:bodyPr/>
          <a:lstStyle/>
          <a:p>
            <a:fld id="{257C41D0-038E-4AB2-8546-064EFF785A31}" type="slidenum">
              <a:rPr lang="en-US" smtClean="0"/>
              <a:t>37</a:t>
            </a:fld>
            <a:endParaRPr lang="en-US"/>
          </a:p>
        </p:txBody>
      </p:sp>
      <p:pic>
        <p:nvPicPr>
          <p:cNvPr id="7" name="Picture 6"/>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1101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51054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solidFill>
                  <a:schemeClr val="bg1"/>
                </a:solidFill>
              </a:rPr>
              <a:t>     CONCLUSION</a:t>
            </a:r>
            <a:endParaRPr lang="en-US" sz="49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95400" y="1828800"/>
            <a:ext cx="6705600" cy="2585323"/>
          </a:xfrm>
          <a:prstGeom prst="rect">
            <a:avLst/>
          </a:prstGeom>
        </p:spPr>
        <p:txBody>
          <a:bodyPr wrap="square">
            <a:spAutoFit/>
          </a:bodyPr>
          <a:lstStyle/>
          <a:p>
            <a:endParaRPr lang="en-US" dirty="0"/>
          </a:p>
          <a:p>
            <a:r>
              <a:rPr lang="en-US" sz="2400" dirty="0"/>
              <a:t>Super </a:t>
            </a:r>
            <a:r>
              <a:rPr lang="en-US" sz="2400" dirty="0" err="1"/>
              <a:t>asia</a:t>
            </a:r>
            <a:r>
              <a:rPr lang="en-US" sz="2400" dirty="0"/>
              <a:t> is most probably the first and oldest machinery industry which have been progressing in the field much better. But they need more efforts in their advertisement department and should spend more budgets so that they can enhance their marketing value as comparison with their competitors.    </a:t>
            </a:r>
          </a:p>
        </p:txBody>
      </p:sp>
      <p:sp>
        <p:nvSpPr>
          <p:cNvPr id="5" name="Slide Number Placeholder 4"/>
          <p:cNvSpPr>
            <a:spLocks noGrp="1"/>
          </p:cNvSpPr>
          <p:nvPr>
            <p:ph type="sldNum" sz="quarter" idx="12"/>
          </p:nvPr>
        </p:nvSpPr>
        <p:spPr/>
        <p:txBody>
          <a:bodyPr/>
          <a:lstStyle/>
          <a:p>
            <a:fld id="{257C41D0-038E-4AB2-8546-064EFF785A31}" type="slidenum">
              <a:rPr lang="en-US" smtClean="0"/>
              <a:t>38</a:t>
            </a:fld>
            <a:endParaRPr lang="en-US" dirty="0"/>
          </a:p>
        </p:txBody>
      </p:sp>
      <p:pic>
        <p:nvPicPr>
          <p:cNvPr id="6" name="Picture 5"/>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58264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0" y="19665"/>
            <a:ext cx="9067800" cy="6765758"/>
          </a:xfrm>
        </p:spPr>
      </p:pic>
      <p:sp>
        <p:nvSpPr>
          <p:cNvPr id="3" name="Slide Number Placeholder 2"/>
          <p:cNvSpPr>
            <a:spLocks noGrp="1"/>
          </p:cNvSpPr>
          <p:nvPr>
            <p:ph type="sldNum" sz="quarter" idx="12"/>
          </p:nvPr>
        </p:nvSpPr>
        <p:spPr/>
        <p:txBody>
          <a:bodyPr/>
          <a:lstStyle/>
          <a:p>
            <a:fld id="{257C41D0-038E-4AB2-8546-064EFF785A31}" type="slidenum">
              <a:rPr lang="en-US" smtClean="0"/>
              <a:t>39</a:t>
            </a:fld>
            <a:endParaRPr lang="en-US"/>
          </a:p>
        </p:txBody>
      </p:sp>
    </p:spTree>
    <p:extLst>
      <p:ext uri="{BB962C8B-B14F-4D97-AF65-F5344CB8AC3E}">
        <p14:creationId xmlns:p14="http://schemas.microsoft.com/office/powerpoint/2010/main" val="2219413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238"/>
          </a:xfrm>
        </p:spPr>
        <p:style>
          <a:lnRef idx="1">
            <a:schemeClr val="accent3"/>
          </a:lnRef>
          <a:fillRef idx="2">
            <a:schemeClr val="accent3"/>
          </a:fillRef>
          <a:effectRef idx="1">
            <a:schemeClr val="accent3"/>
          </a:effectRef>
          <a:fontRef idx="minor">
            <a:schemeClr val="dk1"/>
          </a:fontRef>
        </p:style>
        <p:txBody>
          <a:bodyPr/>
          <a:lstStyle/>
          <a:p>
            <a:r>
              <a:rPr lang="en-US" dirty="0" smtClean="0">
                <a:solidFill>
                  <a:schemeClr val="bg1"/>
                </a:solidFill>
              </a:rPr>
              <a:t>          SUPER ASIA GROUP OVERVIEW</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95400"/>
            <a:ext cx="8229600" cy="4525963"/>
          </a:xfrm>
        </p:spPr>
        <p:txBody>
          <a:bodyPr anchor="ctr"/>
          <a:lstStyle/>
          <a:p>
            <a:pPr marL="0" indent="0" algn="just">
              <a:lnSpc>
                <a:spcPct val="150000"/>
              </a:lnSpc>
              <a:buNone/>
            </a:pPr>
            <a:r>
              <a:rPr lang="en-US" dirty="0" smtClean="0">
                <a:solidFill>
                  <a:schemeClr val="tx1"/>
                </a:solidFill>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HISTORY </a:t>
            </a:r>
            <a:r>
              <a:rPr lang="en-US" dirty="0" smtClean="0">
                <a:solidFill>
                  <a:schemeClr val="tx1"/>
                </a:solidFill>
              </a:rPr>
              <a:t>        </a:t>
            </a:r>
          </a:p>
          <a:p>
            <a:pPr algn="just">
              <a:lnSpc>
                <a:spcPct val="200000"/>
              </a:lnSpc>
              <a:buFont typeface="Wingdings" panose="05000000000000000000" pitchFamily="2" charset="2"/>
              <a:buChar char="q"/>
            </a:pPr>
            <a:r>
              <a:rPr lang="en-US" dirty="0" smtClean="0">
                <a:solidFill>
                  <a:schemeClr val="tx1"/>
                </a:solidFill>
              </a:rPr>
              <a:t>   </a:t>
            </a:r>
            <a:r>
              <a:rPr lang="en-US" dirty="0"/>
              <a:t>The saga of super Asia started in 1975 by Mr. </a:t>
            </a:r>
            <a:r>
              <a:rPr lang="en-US" dirty="0" err="1"/>
              <a:t>Mian</a:t>
            </a:r>
            <a:r>
              <a:rPr lang="en-US" dirty="0"/>
              <a:t> Muhammad din, the founder of super Asia. </a:t>
            </a:r>
            <a:endParaRPr lang="en-US" dirty="0" smtClean="0"/>
          </a:p>
          <a:p>
            <a:pPr algn="just">
              <a:lnSpc>
                <a:spcPct val="200000"/>
              </a:lnSpc>
              <a:buFont typeface="Wingdings" panose="05000000000000000000" pitchFamily="2" charset="2"/>
              <a:buChar char="q"/>
            </a:pPr>
            <a:r>
              <a:rPr lang="en-US" dirty="0" smtClean="0"/>
              <a:t>He </a:t>
            </a:r>
            <a:r>
              <a:rPr lang="en-US" dirty="0"/>
              <a:t>made his idea a reality by being the first local manufacturer of washing machines in Pakistan.</a:t>
            </a:r>
          </a:p>
        </p:txBody>
      </p:sp>
      <p:sp>
        <p:nvSpPr>
          <p:cNvPr id="4" name="Slide Number Placeholder 3"/>
          <p:cNvSpPr>
            <a:spLocks noGrp="1"/>
          </p:cNvSpPr>
          <p:nvPr>
            <p:ph type="sldNum" sz="quarter" idx="12"/>
          </p:nvPr>
        </p:nvSpPr>
        <p:spPr/>
        <p:txBody>
          <a:bodyPr/>
          <a:lstStyle/>
          <a:p>
            <a:fld id="{257C41D0-038E-4AB2-8546-064EFF785A31}" type="slidenum">
              <a:rPr lang="en-US" smtClean="0"/>
              <a:pPr/>
              <a:t>4</a:t>
            </a:fld>
            <a:endParaRPr lang="en-US" dirty="0"/>
          </a:p>
        </p:txBody>
      </p:sp>
      <p:pic>
        <p:nvPicPr>
          <p:cNvPr id="5" name="Picture 4"/>
          <p:cNvPicPr/>
          <p:nvPr/>
        </p:nvPicPr>
        <p:blipFill>
          <a:blip r:embed="rId2"/>
          <a:srcRect/>
          <a:stretch>
            <a:fillRect/>
          </a:stretch>
        </p:blipFill>
        <p:spPr bwMode="auto">
          <a:xfrm>
            <a:off x="7543800" y="6172200"/>
            <a:ext cx="1314450" cy="447675"/>
          </a:xfrm>
          <a:prstGeom prst="rect">
            <a:avLst/>
          </a:prstGeom>
          <a:noFill/>
          <a:ln w="9525">
            <a:noFill/>
            <a:miter lim="800000"/>
            <a:headEnd/>
            <a:tailEnd/>
          </a:ln>
        </p:spPr>
      </p:pic>
    </p:spTree>
    <p:extLst>
      <p:ext uri="{BB962C8B-B14F-4D97-AF65-F5344CB8AC3E}">
        <p14:creationId xmlns:p14="http://schemas.microsoft.com/office/powerpoint/2010/main" val="3327585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solidFill>
                  <a:schemeClr val="bg1"/>
                </a:solidFill>
              </a:rPr>
              <a:t> </a:t>
            </a:r>
            <a:r>
              <a:rPr lang="en-US" dirty="0" smtClean="0">
                <a:solidFill>
                  <a:schemeClr val="bg1"/>
                </a:solidFill>
              </a:rPr>
              <a:t>    SUPER </a:t>
            </a:r>
            <a:r>
              <a:rPr lang="en-US" dirty="0">
                <a:solidFill>
                  <a:schemeClr val="bg1"/>
                </a:solidFill>
              </a:rPr>
              <a:t>ASIA GROUP OVERVIEW</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752600"/>
            <a:ext cx="8229600" cy="4648200"/>
          </a:xfrm>
        </p:spPr>
        <p:txBody>
          <a:bodyPr anchor="ctr">
            <a:normAutofit/>
          </a:bodyPr>
          <a:lstStyle/>
          <a:p>
            <a:pPr marL="0" indent="0" algn="just">
              <a:lnSpc>
                <a:spcPct val="150000"/>
              </a:lnSpc>
              <a:buNone/>
            </a:pPr>
            <a:r>
              <a:rPr lang="en-US" dirty="0"/>
              <a:t> </a:t>
            </a:r>
            <a:r>
              <a:rPr lang="en-US" dirty="0" smtClean="0"/>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PROFILE</a:t>
            </a:r>
          </a:p>
          <a:p>
            <a:pPr algn="just">
              <a:lnSpc>
                <a:spcPct val="150000"/>
              </a:lnSpc>
              <a:buFont typeface="Wingdings" panose="05000000000000000000" pitchFamily="2" charset="2"/>
              <a:buChar char="q"/>
            </a:pPr>
            <a:r>
              <a:rPr lang="en-US" dirty="0" smtClean="0"/>
              <a:t>The Group has become synonymous with Quality, Innovation, and Customer Satisfaction.</a:t>
            </a:r>
          </a:p>
          <a:p>
            <a:pPr algn="just">
              <a:lnSpc>
                <a:spcPct val="150000"/>
              </a:lnSpc>
              <a:buFont typeface="Wingdings" panose="05000000000000000000" pitchFamily="2" charset="2"/>
              <a:buChar char="q"/>
            </a:pPr>
            <a:r>
              <a:rPr lang="en-US" dirty="0" smtClean="0"/>
              <a:t>The brand name “Super Asia” is a well recognized, respected and trusted, not only across Pakistan but in numerous other countries across the globe where its products are being exported.</a:t>
            </a:r>
          </a:p>
          <a:p>
            <a:pPr algn="just">
              <a:lnSpc>
                <a:spcPct val="150000"/>
              </a:lnSpc>
              <a:buFont typeface="Wingdings" panose="05000000000000000000" pitchFamily="2" charset="2"/>
              <a:buChar char="q"/>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lnSpc>
                <a:spcPct val="150000"/>
              </a:lnSpc>
              <a:buFont typeface="Wingdings" panose="05000000000000000000" pitchFamily="2" charset="2"/>
              <a:buChar char="q"/>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257C41D0-038E-4AB2-8546-064EFF785A31}" type="slidenum">
              <a:rPr lang="en-US" smtClean="0"/>
              <a:pPr/>
              <a:t>5</a:t>
            </a:fld>
            <a:endParaRPr lang="en-US"/>
          </a:p>
        </p:txBody>
      </p:sp>
      <p:pic>
        <p:nvPicPr>
          <p:cNvPr id="5" name="Picture 4"/>
          <p:cNvPicPr/>
          <p:nvPr/>
        </p:nvPicPr>
        <p:blipFill>
          <a:blip r:embed="rId2"/>
          <a:srcRect/>
          <a:stretch>
            <a:fillRect/>
          </a:stretch>
        </p:blipFill>
        <p:spPr bwMode="auto">
          <a:xfrm>
            <a:off x="7467600" y="6172200"/>
            <a:ext cx="1314450" cy="447675"/>
          </a:xfrm>
          <a:prstGeom prst="rect">
            <a:avLst/>
          </a:prstGeom>
          <a:noFill/>
          <a:ln w="9525">
            <a:noFill/>
            <a:miter lim="800000"/>
            <a:headEnd/>
            <a:tailEnd/>
          </a:ln>
        </p:spPr>
      </p:pic>
    </p:spTree>
    <p:extLst>
      <p:ext uri="{BB962C8B-B14F-4D97-AF65-F5344CB8AC3E}">
        <p14:creationId xmlns:p14="http://schemas.microsoft.com/office/powerpoint/2010/main" val="1380425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6858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400" dirty="0">
                <a:solidFill>
                  <a:schemeClr val="bg1"/>
                </a:solidFill>
              </a:rPr>
              <a:t> SUPER ASIA GROUP OVERVIEW</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19200"/>
            <a:ext cx="8229600" cy="5181600"/>
          </a:xfrm>
        </p:spPr>
        <p:txBody>
          <a:bodyPr anchor="ctr">
            <a:normAutofit lnSpcReduction="10000"/>
          </a:bodyPr>
          <a:lstStyle/>
          <a:p>
            <a:pPr marL="0" indent="0">
              <a:buNone/>
            </a:pPr>
            <a:r>
              <a:rPr lang="en-US" dirty="0"/>
              <a:t>       </a:t>
            </a:r>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CHRONOLOGY OF EVENTS HAPPENED AT SUPER ASIA IS AS UNDER:</a:t>
            </a:r>
          </a:p>
          <a:p>
            <a:pPr>
              <a:buFont typeface="Courier New" panose="02070309020205020404" pitchFamily="49" charset="0"/>
              <a:buChar char="o"/>
            </a:pPr>
            <a:r>
              <a:rPr lang="en-US" dirty="0" smtClean="0"/>
              <a:t>1975: </a:t>
            </a:r>
            <a:r>
              <a:rPr lang="en-US" dirty="0"/>
              <a:t>Super Asia produced its first ever Washing Machine in Pakistan.</a:t>
            </a:r>
          </a:p>
          <a:p>
            <a:pPr>
              <a:buFont typeface="Courier New" panose="02070309020205020404" pitchFamily="49" charset="0"/>
              <a:buChar char="o"/>
            </a:pPr>
            <a:r>
              <a:rPr lang="en-US" dirty="0"/>
              <a:t>1981: Introduced Air Cooler in the market.</a:t>
            </a:r>
          </a:p>
          <a:p>
            <a:pPr>
              <a:buFont typeface="Courier New" panose="02070309020205020404" pitchFamily="49" charset="0"/>
              <a:buChar char="o"/>
            </a:pPr>
            <a:r>
              <a:rPr lang="en-US" dirty="0"/>
              <a:t>1985: Offered Geyser in the market.</a:t>
            </a:r>
          </a:p>
          <a:p>
            <a:pPr>
              <a:buFont typeface="Courier New" panose="02070309020205020404" pitchFamily="49" charset="0"/>
              <a:buChar char="o"/>
            </a:pPr>
            <a:r>
              <a:rPr lang="en-US" dirty="0"/>
              <a:t>1995: Introduced Water Dispensers in the marketplace.</a:t>
            </a:r>
          </a:p>
          <a:p>
            <a:pPr>
              <a:buFont typeface="Courier New" panose="02070309020205020404" pitchFamily="49" charset="0"/>
              <a:buChar char="o"/>
            </a:pPr>
            <a:r>
              <a:rPr lang="en-US" dirty="0"/>
              <a:t>2003: Motorcycles launched.</a:t>
            </a:r>
          </a:p>
          <a:p>
            <a:pPr>
              <a:buFont typeface="Courier New" panose="02070309020205020404" pitchFamily="49" charset="0"/>
              <a:buChar char="o"/>
            </a:pPr>
            <a:r>
              <a:rPr lang="en-US" dirty="0" smtClean="0"/>
              <a:t>2004</a:t>
            </a:r>
            <a:r>
              <a:rPr lang="en-US" dirty="0"/>
              <a:t>: Air conditioner and Microwave Oven offered.</a:t>
            </a:r>
          </a:p>
          <a:p>
            <a:pPr>
              <a:buFont typeface="Courier New" panose="02070309020205020404" pitchFamily="49" charset="0"/>
              <a:buChar char="o"/>
            </a:pPr>
            <a:r>
              <a:rPr lang="en-US" dirty="0"/>
              <a:t>2006: Automotive Parts presented in the </a:t>
            </a:r>
            <a:r>
              <a:rPr lang="en-US" dirty="0" smtClean="0"/>
              <a:t>market</a:t>
            </a:r>
          </a:p>
          <a:p>
            <a:pPr>
              <a:buFont typeface="Courier New" panose="02070309020205020404" pitchFamily="49" charset="0"/>
              <a:buChar char="o"/>
            </a:pPr>
            <a:r>
              <a:rPr lang="en-US" dirty="0" smtClean="0"/>
              <a:t>2008: three-wheeler CNG auto-rickshaw </a:t>
            </a:r>
          </a:p>
          <a:p>
            <a:pPr>
              <a:buFont typeface="Courier New" panose="02070309020205020404" pitchFamily="49" charset="0"/>
              <a:buChar char="o"/>
            </a:pPr>
            <a:r>
              <a:rPr lang="en-US" dirty="0" smtClean="0"/>
              <a:t>2010: gas stove and cooker hood </a:t>
            </a:r>
            <a:endParaRPr lang="en-US" dirty="0"/>
          </a:p>
          <a:p>
            <a:pPr marL="0" indent="0" algn="just">
              <a:lnSpc>
                <a:spcPct val="150000"/>
              </a:lnSpc>
              <a:buNone/>
            </a:pPr>
            <a:endParaRPr lang="en-US" dirty="0"/>
          </a:p>
        </p:txBody>
      </p:sp>
      <p:sp>
        <p:nvSpPr>
          <p:cNvPr id="4" name="Slide Number Placeholder 3"/>
          <p:cNvSpPr>
            <a:spLocks noGrp="1"/>
          </p:cNvSpPr>
          <p:nvPr>
            <p:ph type="sldNum" sz="quarter" idx="12"/>
          </p:nvPr>
        </p:nvSpPr>
        <p:spPr/>
        <p:txBody>
          <a:bodyPr/>
          <a:lstStyle/>
          <a:p>
            <a:fld id="{257C41D0-038E-4AB2-8546-064EFF785A31}" type="slidenum">
              <a:rPr lang="en-US" smtClean="0"/>
              <a:pPr/>
              <a:t>6</a:t>
            </a:fld>
            <a:endParaRPr lang="en-US"/>
          </a:p>
        </p:txBody>
      </p:sp>
      <p:pic>
        <p:nvPicPr>
          <p:cNvPr id="5" name="Picture 4"/>
          <p:cNvPicPr/>
          <p:nvPr/>
        </p:nvPicPr>
        <p:blipFill>
          <a:blip r:embed="rId2"/>
          <a:srcRect/>
          <a:stretch>
            <a:fillRect/>
          </a:stretch>
        </p:blipFill>
        <p:spPr bwMode="auto">
          <a:xfrm>
            <a:off x="7543800" y="6172200"/>
            <a:ext cx="1314450" cy="447675"/>
          </a:xfrm>
          <a:prstGeom prst="rect">
            <a:avLst/>
          </a:prstGeom>
          <a:noFill/>
          <a:ln w="9525">
            <a:noFill/>
            <a:miter lim="800000"/>
            <a:headEnd/>
            <a:tailEnd/>
          </a:ln>
        </p:spPr>
      </p:pic>
    </p:spTree>
    <p:extLst>
      <p:ext uri="{BB962C8B-B14F-4D97-AF65-F5344CB8AC3E}">
        <p14:creationId xmlns:p14="http://schemas.microsoft.com/office/powerpoint/2010/main" val="1152529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ipe(down)">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wipe(down)">
                                      <p:cBhvr>
                                        <p:cTn id="6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6858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400" dirty="0">
                <a:solidFill>
                  <a:schemeClr val="bg1"/>
                </a:solidFill>
              </a:rPr>
              <a:t> SUPER ASIA GROUP OVERVIEW</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
            <a:ext cx="8229600" cy="5181600"/>
          </a:xfrm>
        </p:spPr>
        <p:txBody>
          <a:bodyPr anchor="ctr">
            <a:normAutofit/>
          </a:bodyPr>
          <a:lstStyle/>
          <a:p>
            <a:pPr marL="0" indent="0">
              <a:buNone/>
            </a:pPr>
            <a:r>
              <a:rPr lang="en-US" dirty="0" smtClean="0"/>
              <a:t>              </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DEPARTMENTS OF ORGANIZATION</a:t>
            </a:r>
          </a:p>
          <a:p>
            <a:pPr marL="0" indent="0">
              <a:buNone/>
            </a:pPr>
            <a:r>
              <a:rPr lang="en-US" dirty="0" smtClean="0"/>
              <a:t>      </a:t>
            </a:r>
            <a:r>
              <a:rPr lang="en-US" dirty="0"/>
              <a:t>Super Asia has four major departments which are given below:</a:t>
            </a:r>
          </a:p>
          <a:p>
            <a:pPr marL="0" indent="0">
              <a:buNone/>
            </a:pPr>
            <a:endParaRPr lang="en-US" dirty="0"/>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p>
        </p:txBody>
      </p:sp>
      <p:graphicFrame>
        <p:nvGraphicFramePr>
          <p:cNvPr id="4" name="Diagram 3"/>
          <p:cNvGraphicFramePr/>
          <p:nvPr>
            <p:extLst>
              <p:ext uri="{D42A27DB-BD31-4B8C-83A1-F6EECF244321}">
                <p14:modId xmlns:p14="http://schemas.microsoft.com/office/powerpoint/2010/main" val="3015121995"/>
              </p:ext>
            </p:extLst>
          </p:nvPr>
        </p:nvGraphicFramePr>
        <p:xfrm>
          <a:off x="1219200" y="2514600"/>
          <a:ext cx="6324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57C41D0-038E-4AB2-8546-064EFF785A31}" type="slidenum">
              <a:rPr lang="en-US" smtClean="0"/>
              <a:pPr/>
              <a:t>7</a:t>
            </a:fld>
            <a:endParaRPr lang="en-US"/>
          </a:p>
        </p:txBody>
      </p:sp>
      <p:pic>
        <p:nvPicPr>
          <p:cNvPr id="6" name="Picture 5"/>
          <p:cNvPicPr/>
          <p:nvPr/>
        </p:nvPicPr>
        <p:blipFill>
          <a:blip r:embed="rId7"/>
          <a:srcRect/>
          <a:stretch>
            <a:fillRect/>
          </a:stretch>
        </p:blipFill>
        <p:spPr bwMode="auto">
          <a:xfrm>
            <a:off x="7620000" y="6336469"/>
            <a:ext cx="1314450" cy="447675"/>
          </a:xfrm>
          <a:prstGeom prst="rect">
            <a:avLst/>
          </a:prstGeom>
          <a:noFill/>
          <a:ln w="9525">
            <a:noFill/>
            <a:miter lim="800000"/>
            <a:headEnd/>
            <a:tailEnd/>
          </a:ln>
        </p:spPr>
      </p:pic>
    </p:spTree>
    <p:extLst>
      <p:ext uri="{BB962C8B-B14F-4D97-AF65-F5344CB8AC3E}">
        <p14:creationId xmlns:p14="http://schemas.microsoft.com/office/powerpoint/2010/main" val="3400677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238"/>
          </a:xfrm>
        </p:spPr>
        <p:style>
          <a:lnRef idx="1">
            <a:schemeClr val="accent3"/>
          </a:lnRef>
          <a:fillRef idx="2">
            <a:schemeClr val="accent3"/>
          </a:fillRef>
          <a:effectRef idx="1">
            <a:schemeClr val="accent3"/>
          </a:effectRef>
          <a:fontRef idx="minor">
            <a:schemeClr val="dk1"/>
          </a:fontRef>
        </p:style>
        <p:txBody>
          <a:bodyPr/>
          <a:lstStyle/>
          <a:p>
            <a:r>
              <a:rPr lang="en-US" sz="4400" dirty="0" smtClean="0">
                <a:solidFill>
                  <a:schemeClr val="bg1"/>
                </a:solidFill>
                <a:latin typeface="Times New Roman" panose="02020603050405020304" pitchFamily="18" charset="0"/>
                <a:cs typeface="Times New Roman" panose="02020603050405020304" pitchFamily="18" charset="0"/>
              </a:rPr>
              <a:t>    CORPORATE VALUES</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95400"/>
            <a:ext cx="8229600" cy="4525963"/>
          </a:xfrm>
        </p:spPr>
        <p:txBody>
          <a:bodyPr anchor="ctr"/>
          <a:lstStyle/>
          <a:p>
            <a:pPr marL="0" indent="0" algn="just">
              <a:lnSpc>
                <a:spcPct val="150000"/>
              </a:lnSpc>
              <a:buNone/>
            </a:pPr>
            <a:r>
              <a:rPr lang="en-US" dirty="0" smtClean="0">
                <a:solidFill>
                  <a:schemeClr val="tx1"/>
                </a:solidFill>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VISION </a:t>
            </a:r>
            <a:r>
              <a:rPr lang="en-US" dirty="0" smtClean="0">
                <a:solidFill>
                  <a:schemeClr val="tx1"/>
                </a:solidFill>
              </a:rPr>
              <a:t>   </a:t>
            </a:r>
          </a:p>
          <a:p>
            <a:r>
              <a:rPr lang="en-US" b="1" dirty="0" smtClean="0"/>
              <a:t>“To be the market leader in every of our products,</a:t>
            </a:r>
            <a:endParaRPr lang="en-US" dirty="0" smtClean="0"/>
          </a:p>
          <a:p>
            <a:pPr algn="ctr">
              <a:buNone/>
            </a:pPr>
            <a:r>
              <a:rPr lang="en-US" b="1" dirty="0" smtClean="0"/>
              <a:t>Nationally and regionally”</a:t>
            </a:r>
            <a:endParaRPr lang="en-US" dirty="0" smtClean="0">
              <a:solidFill>
                <a:schemeClr val="tx1"/>
              </a:solidFill>
            </a:endParaRPr>
          </a:p>
          <a:p>
            <a:pPr algn="just">
              <a:lnSpc>
                <a:spcPct val="200000"/>
              </a:lnSpc>
              <a:buFont typeface="Wingdings" panose="05000000000000000000" pitchFamily="2" charset="2"/>
              <a:buChar char="q"/>
            </a:pPr>
            <a:r>
              <a:rPr lang="en-US" dirty="0" smtClean="0">
                <a:solidFill>
                  <a:schemeClr val="tx1"/>
                </a:solidFill>
              </a:rPr>
              <a:t>   </a:t>
            </a:r>
            <a:r>
              <a:rPr lang="en-US" dirty="0" smtClean="0"/>
              <a:t>To establish the character of super Asia with machinery.</a:t>
            </a:r>
          </a:p>
          <a:p>
            <a:pPr algn="just">
              <a:lnSpc>
                <a:spcPct val="200000"/>
              </a:lnSpc>
              <a:buFont typeface="Wingdings" panose="05000000000000000000" pitchFamily="2" charset="2"/>
              <a:buChar char="q"/>
            </a:pPr>
            <a:r>
              <a:rPr lang="en-US" dirty="0" smtClean="0"/>
              <a:t>By </a:t>
            </a:r>
            <a:r>
              <a:rPr lang="en-US" dirty="0"/>
              <a:t>understanding trends in society and obtaining deep insight into issues confronting people in their daily </a:t>
            </a:r>
            <a:r>
              <a:rPr lang="en-US" dirty="0" smtClean="0"/>
              <a:t>live.</a:t>
            </a:r>
            <a:endParaRPr lang="en-US" dirty="0"/>
          </a:p>
        </p:txBody>
      </p:sp>
      <p:sp>
        <p:nvSpPr>
          <p:cNvPr id="4" name="Slide Number Placeholder 3"/>
          <p:cNvSpPr>
            <a:spLocks noGrp="1"/>
          </p:cNvSpPr>
          <p:nvPr>
            <p:ph type="sldNum" sz="quarter" idx="12"/>
          </p:nvPr>
        </p:nvSpPr>
        <p:spPr/>
        <p:txBody>
          <a:bodyPr/>
          <a:lstStyle/>
          <a:p>
            <a:fld id="{257C41D0-038E-4AB2-8546-064EFF785A31}" type="slidenum">
              <a:rPr lang="en-US" smtClean="0"/>
              <a:pPr/>
              <a:t>8</a:t>
            </a:fld>
            <a:endParaRPr lang="en-US"/>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2012582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238"/>
          </a:xfrm>
        </p:spPr>
        <p:style>
          <a:lnRef idx="1">
            <a:schemeClr val="accent3"/>
          </a:lnRef>
          <a:fillRef idx="2">
            <a:schemeClr val="accent3"/>
          </a:fillRef>
          <a:effectRef idx="1">
            <a:schemeClr val="accent3"/>
          </a:effectRef>
          <a:fontRef idx="minor">
            <a:schemeClr val="dk1"/>
          </a:fontRef>
        </p:style>
        <p:txBody>
          <a:bodyPr/>
          <a:lstStyle/>
          <a:p>
            <a:r>
              <a:rPr lang="en-US" sz="4400" dirty="0" smtClean="0">
                <a:solidFill>
                  <a:schemeClr val="bg1"/>
                </a:solidFill>
                <a:latin typeface="Times New Roman" panose="02020603050405020304" pitchFamily="18" charset="0"/>
                <a:cs typeface="Times New Roman" panose="02020603050405020304" pitchFamily="18" charset="0"/>
              </a:rPr>
              <a:t> CORPORATE VALUES</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95400"/>
            <a:ext cx="8229600" cy="4525963"/>
          </a:xfrm>
        </p:spPr>
        <p:txBody>
          <a:bodyPr anchor="ctr">
            <a:normAutofit fontScale="92500"/>
          </a:bodyPr>
          <a:lstStyle/>
          <a:p>
            <a:pPr marL="0" indent="0" algn="ctr">
              <a:lnSpc>
                <a:spcPct val="150000"/>
              </a:lnSpc>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MISSION</a:t>
            </a:r>
            <a:r>
              <a:rPr lang="en-US" dirty="0" smtClean="0"/>
              <a:t> </a:t>
            </a:r>
          </a:p>
          <a:p>
            <a:pPr marL="0" indent="0" algn="ctr">
              <a:lnSpc>
                <a:spcPct val="150000"/>
              </a:lnSpc>
              <a:buNone/>
            </a:pPr>
            <a:r>
              <a:rPr lang="en-US" dirty="0" smtClean="0"/>
              <a:t> </a:t>
            </a:r>
            <a:r>
              <a:rPr lang="en-US" b="1" dirty="0" smtClean="0"/>
              <a:t>“To win the utmost satisfaction, trust and loyalty Of our valued customers”</a:t>
            </a:r>
            <a:endPar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lnSpc>
                <a:spcPct val="200000"/>
              </a:lnSpc>
              <a:buFont typeface="Wingdings" panose="05000000000000000000" pitchFamily="2" charset="2"/>
              <a:buChar char="q"/>
            </a:pPr>
            <a:r>
              <a:rPr lang="en-US" dirty="0" smtClean="0"/>
              <a:t> to provide </a:t>
            </a:r>
            <a:r>
              <a:rPr lang="en-US" dirty="0"/>
              <a:t>a dynamic, responsive organization that ensures a rapid response to opportunity and </a:t>
            </a:r>
            <a:r>
              <a:rPr lang="en-US" dirty="0" smtClean="0"/>
              <a:t>competition.</a:t>
            </a:r>
          </a:p>
          <a:p>
            <a:pPr algn="just">
              <a:lnSpc>
                <a:spcPct val="200000"/>
              </a:lnSpc>
              <a:buFont typeface="Wingdings" panose="05000000000000000000" pitchFamily="2" charset="2"/>
              <a:buChar char="q"/>
            </a:pPr>
            <a:r>
              <a:rPr lang="en-US" dirty="0" smtClean="0"/>
              <a:t>Foremost aim is to provide customers with latest technologies or a business model with high standard quality.</a:t>
            </a:r>
            <a:endParaRPr lang="en-US" dirty="0"/>
          </a:p>
        </p:txBody>
      </p:sp>
      <p:sp>
        <p:nvSpPr>
          <p:cNvPr id="4" name="Slide Number Placeholder 3"/>
          <p:cNvSpPr>
            <a:spLocks noGrp="1"/>
          </p:cNvSpPr>
          <p:nvPr>
            <p:ph type="sldNum" sz="quarter" idx="12"/>
          </p:nvPr>
        </p:nvSpPr>
        <p:spPr/>
        <p:txBody>
          <a:bodyPr/>
          <a:lstStyle/>
          <a:p>
            <a:fld id="{257C41D0-038E-4AB2-8546-064EFF785A31}" type="slidenum">
              <a:rPr lang="en-US" smtClean="0"/>
              <a:pPr/>
              <a:t>9</a:t>
            </a:fld>
            <a:endParaRPr lang="en-US"/>
          </a:p>
        </p:txBody>
      </p:sp>
      <p:pic>
        <p:nvPicPr>
          <p:cNvPr id="5" name="Picture 4"/>
          <p:cNvPicPr/>
          <p:nvPr/>
        </p:nvPicPr>
        <p:blipFill>
          <a:blip r:embed="rId2"/>
          <a:srcRect/>
          <a:stretch>
            <a:fillRect/>
          </a:stretch>
        </p:blipFill>
        <p:spPr bwMode="auto">
          <a:xfrm>
            <a:off x="7620000" y="6248400"/>
            <a:ext cx="1314450" cy="447675"/>
          </a:xfrm>
          <a:prstGeom prst="rect">
            <a:avLst/>
          </a:prstGeom>
          <a:noFill/>
          <a:ln w="9525">
            <a:noFill/>
            <a:miter lim="800000"/>
            <a:headEnd/>
            <a:tailEnd/>
          </a:ln>
        </p:spPr>
      </p:pic>
    </p:spTree>
    <p:extLst>
      <p:ext uri="{BB962C8B-B14F-4D97-AF65-F5344CB8AC3E}">
        <p14:creationId xmlns:p14="http://schemas.microsoft.com/office/powerpoint/2010/main" val="3571591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744</TotalTime>
  <Words>1349</Words>
  <Application>Microsoft Office PowerPoint</Application>
  <PresentationFormat>On-screen Show (4:3)</PresentationFormat>
  <Paragraphs>290</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Thatch</vt:lpstr>
      <vt:lpstr>Document</vt:lpstr>
      <vt:lpstr>PowerPoint Presentation</vt:lpstr>
      <vt:lpstr>PRESENTED TO:      MUNEEBA IFTIKHAR</vt:lpstr>
      <vt:lpstr>PowerPoint Presentation</vt:lpstr>
      <vt:lpstr>          SUPER ASIA GROUP OVERVIEW</vt:lpstr>
      <vt:lpstr>     SUPER ASIA GROUP OVERVIEW</vt:lpstr>
      <vt:lpstr> SUPER ASIA GROUP OVERVIEW</vt:lpstr>
      <vt:lpstr> SUPER ASIA GROUP OVERVIEW</vt:lpstr>
      <vt:lpstr>    CORPORATE VALUES</vt:lpstr>
      <vt:lpstr> CORPORATE VALUES</vt:lpstr>
      <vt:lpstr>CORPORATE VALUES</vt:lpstr>
      <vt:lpstr>PowerPoint Presentation</vt:lpstr>
      <vt:lpstr>PowerPoint Presentation</vt:lpstr>
      <vt:lpstr>CORPORATE VALUES</vt:lpstr>
      <vt:lpstr>ORGANIZATIONAL STRUCTURE</vt:lpstr>
      <vt:lpstr>            COMMITMENTS</vt:lpstr>
      <vt:lpstr>      Corporate social responsibility</vt:lpstr>
      <vt:lpstr>ANALYSIS OF ORGANIZATION</vt:lpstr>
      <vt:lpstr>ANALYSIS OF ORGANIZATION</vt:lpstr>
      <vt:lpstr>                           SWOT  </vt:lpstr>
      <vt:lpstr>                      SWOT</vt:lpstr>
      <vt:lpstr>PowerPoint Presentation</vt:lpstr>
      <vt:lpstr>     MARKET SHARE</vt:lpstr>
      <vt:lpstr>     MARKET SHARE</vt:lpstr>
      <vt:lpstr>     MARKET SHARE</vt:lpstr>
      <vt:lpstr>     MARKET SHARE</vt:lpstr>
      <vt:lpstr>     MARKET SHARE</vt:lpstr>
      <vt:lpstr>     COMPETITORS ANALYSIS</vt:lpstr>
      <vt:lpstr>BRAND EQUITY</vt:lpstr>
      <vt:lpstr>     MARKET SHARE</vt:lpstr>
      <vt:lpstr>     MARKET ANALYSIS</vt:lpstr>
      <vt:lpstr>     MARKET ANALYSIS</vt:lpstr>
      <vt:lpstr>     MARKET ANALYSIS</vt:lpstr>
      <vt:lpstr>     MARKETING MIX</vt:lpstr>
      <vt:lpstr>     MARKETING POSITIONING</vt:lpstr>
      <vt:lpstr>     ADVERTISEMENT STRATEGY</vt:lpstr>
      <vt:lpstr>     ADVERTISEMENT STRATEGY</vt:lpstr>
      <vt:lpstr>     RECOMMENDATIONS</vt:lpstr>
      <vt:lpstr>     CONCLUSION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126</cp:revision>
  <dcterms:created xsi:type="dcterms:W3CDTF">2016-11-22T14:54:24Z</dcterms:created>
  <dcterms:modified xsi:type="dcterms:W3CDTF">2017-01-27T04:40:41Z</dcterms:modified>
</cp:coreProperties>
</file>